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sldIdLst>
    <p:sldId id="261" r:id="rId5"/>
    <p:sldId id="262" r:id="rId6"/>
    <p:sldId id="263" r:id="rId7"/>
    <p:sldId id="264" r:id="rId8"/>
    <p:sldId id="265"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sham Mahmoud Ramzy Al-Sadafy 1701650" initials="HMRA1" lastIdx="1" clrIdx="0">
    <p:extLst>
      <p:ext uri="{19B8F6BF-5375-455C-9EA6-DF929625EA0E}">
        <p15:presenceInfo xmlns:p15="http://schemas.microsoft.com/office/powerpoint/2012/main" userId="S::1701650@eng.asu.edu.eg::5133ff2f-8503-45b0-b2dd-af8bb4a24a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1056"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02T12:12:42.703" idx="1">
    <p:pos x="6400" y="453"/>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48ED45-FFDE-4A1B-A498-DE78EBCBD7B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1EB1D5-4A09-4881-9A4D-AD72E4A536BA}">
      <dgm:prSet phldrT="[Text]"/>
      <dgm:spPr>
        <a:solidFill>
          <a:schemeClr val="accent5">
            <a:lumMod val="50000"/>
          </a:schemeClr>
        </a:solidFill>
      </dgm:spPr>
      <dgm:t>
        <a:bodyPr/>
        <a:lstStyle/>
        <a:p>
          <a:r>
            <a:rPr lang="en-US" dirty="0"/>
            <a:t>Student</a:t>
          </a:r>
        </a:p>
      </dgm:t>
    </dgm:pt>
    <dgm:pt modelId="{7F6B32BA-224C-47D0-B861-80E5FD638866}" type="parTrans" cxnId="{5C16EB92-C8A1-4784-A1E4-F40A15BD0C69}">
      <dgm:prSet/>
      <dgm:spPr/>
      <dgm:t>
        <a:bodyPr/>
        <a:lstStyle/>
        <a:p>
          <a:endParaRPr lang="en-US"/>
        </a:p>
      </dgm:t>
    </dgm:pt>
    <dgm:pt modelId="{DF6ED8DD-86C3-4410-BC62-E9DE2FE87565}" type="sibTrans" cxnId="{5C16EB92-C8A1-4784-A1E4-F40A15BD0C69}">
      <dgm:prSet/>
      <dgm:spPr/>
      <dgm:t>
        <a:bodyPr/>
        <a:lstStyle/>
        <a:p>
          <a:endParaRPr lang="en-US"/>
        </a:p>
      </dgm:t>
    </dgm:pt>
    <dgm:pt modelId="{4957EF5A-645B-4228-B0F1-B12558CD0CAB}">
      <dgm:prSet phldrT="[Text]"/>
      <dgm:spPr>
        <a:solidFill>
          <a:schemeClr val="accent5">
            <a:lumMod val="50000"/>
          </a:schemeClr>
        </a:solidFill>
      </dgm:spPr>
      <dgm:t>
        <a:bodyPr/>
        <a:lstStyle/>
        <a:p>
          <a:r>
            <a:rPr lang="en-US" dirty="0"/>
            <a:t>Char* Name</a:t>
          </a:r>
        </a:p>
      </dgm:t>
    </dgm:pt>
    <dgm:pt modelId="{B1912067-FA1B-414F-9843-70E0B632FCAC}" type="parTrans" cxnId="{FCE82E5D-C11B-49D5-A0D8-36C526DE6C68}">
      <dgm:prSet/>
      <dgm:spPr>
        <a:ln>
          <a:solidFill>
            <a:schemeClr val="tx1">
              <a:lumMod val="95000"/>
            </a:schemeClr>
          </a:solidFill>
        </a:ln>
      </dgm:spPr>
      <dgm:t>
        <a:bodyPr/>
        <a:lstStyle/>
        <a:p>
          <a:endParaRPr lang="en-US"/>
        </a:p>
      </dgm:t>
    </dgm:pt>
    <dgm:pt modelId="{424BF263-F562-4D69-8CF9-AC9F1A622A16}" type="sibTrans" cxnId="{FCE82E5D-C11B-49D5-A0D8-36C526DE6C68}">
      <dgm:prSet/>
      <dgm:spPr/>
      <dgm:t>
        <a:bodyPr/>
        <a:lstStyle/>
        <a:p>
          <a:endParaRPr lang="en-US"/>
        </a:p>
      </dgm:t>
    </dgm:pt>
    <dgm:pt modelId="{288C3E30-10FE-4348-BDBC-A705F9376B70}">
      <dgm:prSet phldrT="[Text]"/>
      <dgm:spPr>
        <a:solidFill>
          <a:schemeClr val="accent5">
            <a:lumMod val="50000"/>
          </a:schemeClr>
        </a:solidFill>
      </dgm:spPr>
      <dgm:t>
        <a:bodyPr/>
        <a:lstStyle/>
        <a:p>
          <a:r>
            <a:rPr lang="en-US" dirty="0"/>
            <a:t>Char* phone number</a:t>
          </a:r>
        </a:p>
      </dgm:t>
    </dgm:pt>
    <dgm:pt modelId="{C816D5E0-D2AD-436D-88B6-856F7E2AEFC7}" type="parTrans" cxnId="{64C8FB22-B1C1-44B5-A212-23173B5648C7}">
      <dgm:prSet/>
      <dgm:spPr>
        <a:ln>
          <a:solidFill>
            <a:schemeClr val="tx1">
              <a:lumMod val="95000"/>
            </a:schemeClr>
          </a:solidFill>
        </a:ln>
      </dgm:spPr>
      <dgm:t>
        <a:bodyPr/>
        <a:lstStyle/>
        <a:p>
          <a:endParaRPr lang="en-US"/>
        </a:p>
      </dgm:t>
    </dgm:pt>
    <dgm:pt modelId="{29BEA3A2-7C75-4C2A-904C-EA590CFB40AC}" type="sibTrans" cxnId="{64C8FB22-B1C1-44B5-A212-23173B5648C7}">
      <dgm:prSet/>
      <dgm:spPr/>
      <dgm:t>
        <a:bodyPr/>
        <a:lstStyle/>
        <a:p>
          <a:endParaRPr lang="en-US"/>
        </a:p>
      </dgm:t>
    </dgm:pt>
    <dgm:pt modelId="{494B0570-655C-4AD9-A4A7-8DC07272B1ED}">
      <dgm:prSet phldrT="[Text]"/>
      <dgm:spPr>
        <a:solidFill>
          <a:schemeClr val="accent5">
            <a:lumMod val="50000"/>
          </a:schemeClr>
        </a:solidFill>
      </dgm:spPr>
      <dgm:t>
        <a:bodyPr/>
        <a:lstStyle/>
        <a:p>
          <a:r>
            <a:rPr lang="en-US" dirty="0"/>
            <a:t>Char* Birth date</a:t>
          </a:r>
        </a:p>
      </dgm:t>
    </dgm:pt>
    <dgm:pt modelId="{F02DB027-0463-4950-92CC-AD15C5071A33}" type="parTrans" cxnId="{6DA7468F-0521-46AA-B79D-2CDBD4A0D090}">
      <dgm:prSet/>
      <dgm:spPr>
        <a:ln>
          <a:solidFill>
            <a:schemeClr val="tx1"/>
          </a:solidFill>
        </a:ln>
      </dgm:spPr>
      <dgm:t>
        <a:bodyPr/>
        <a:lstStyle/>
        <a:p>
          <a:endParaRPr lang="en-US"/>
        </a:p>
      </dgm:t>
    </dgm:pt>
    <dgm:pt modelId="{04CEA13F-4562-4D67-BD72-BFD8D3BE4E1B}" type="sibTrans" cxnId="{6DA7468F-0521-46AA-B79D-2CDBD4A0D090}">
      <dgm:prSet/>
      <dgm:spPr/>
      <dgm:t>
        <a:bodyPr/>
        <a:lstStyle/>
        <a:p>
          <a:endParaRPr lang="en-US"/>
        </a:p>
      </dgm:t>
    </dgm:pt>
    <dgm:pt modelId="{F5DE5978-6646-4C41-AC9E-3DD21739152B}">
      <dgm:prSet phldrT="[Text]"/>
      <dgm:spPr>
        <a:solidFill>
          <a:schemeClr val="accent5">
            <a:lumMod val="50000"/>
          </a:schemeClr>
        </a:solidFill>
      </dgm:spPr>
      <dgm:t>
        <a:bodyPr/>
        <a:lstStyle/>
        <a:p>
          <a:r>
            <a:rPr lang="en-US" dirty="0"/>
            <a:t>int ID</a:t>
          </a:r>
        </a:p>
      </dgm:t>
    </dgm:pt>
    <dgm:pt modelId="{A3604837-2BEE-4FB6-ACF4-DBC5E7B3A044}" type="parTrans" cxnId="{2AEFD335-D1C2-486B-9D8B-99B453184CD8}">
      <dgm:prSet/>
      <dgm:spPr>
        <a:ln>
          <a:solidFill>
            <a:schemeClr val="tx1"/>
          </a:solidFill>
        </a:ln>
      </dgm:spPr>
      <dgm:t>
        <a:bodyPr/>
        <a:lstStyle/>
        <a:p>
          <a:endParaRPr lang="en-US"/>
        </a:p>
      </dgm:t>
    </dgm:pt>
    <dgm:pt modelId="{8F969FD7-CFAC-495F-B204-00281A2343F3}" type="sibTrans" cxnId="{2AEFD335-D1C2-486B-9D8B-99B453184CD8}">
      <dgm:prSet/>
      <dgm:spPr/>
      <dgm:t>
        <a:bodyPr/>
        <a:lstStyle/>
        <a:p>
          <a:endParaRPr lang="en-US"/>
        </a:p>
      </dgm:t>
    </dgm:pt>
    <dgm:pt modelId="{2A3A2E8F-68D2-4FEC-B3A8-24D091B12728}">
      <dgm:prSet phldrT="[Text]"/>
      <dgm:spPr>
        <a:solidFill>
          <a:schemeClr val="accent5">
            <a:lumMod val="50000"/>
          </a:schemeClr>
        </a:solidFill>
      </dgm:spPr>
      <dgm:t>
        <a:bodyPr/>
        <a:lstStyle/>
        <a:p>
          <a:r>
            <a:rPr lang="en-US" dirty="0"/>
            <a:t>Int CS Score</a:t>
          </a:r>
        </a:p>
      </dgm:t>
    </dgm:pt>
    <dgm:pt modelId="{51E8C12E-79F0-4002-8555-AF52C88A5A5D}" type="parTrans" cxnId="{01F558E9-D7CD-4689-A08C-7626974876C5}">
      <dgm:prSet/>
      <dgm:spPr>
        <a:ln>
          <a:solidFill>
            <a:schemeClr val="tx2">
              <a:lumMod val="20000"/>
              <a:lumOff val="80000"/>
            </a:schemeClr>
          </a:solidFill>
        </a:ln>
      </dgm:spPr>
      <dgm:t>
        <a:bodyPr/>
        <a:lstStyle/>
        <a:p>
          <a:endParaRPr lang="en-US"/>
        </a:p>
      </dgm:t>
    </dgm:pt>
    <dgm:pt modelId="{E653597C-E469-4FAC-96BA-FCD7BFB6DDC8}" type="sibTrans" cxnId="{01F558E9-D7CD-4689-A08C-7626974876C5}">
      <dgm:prSet/>
      <dgm:spPr/>
      <dgm:t>
        <a:bodyPr/>
        <a:lstStyle/>
        <a:p>
          <a:endParaRPr lang="en-US"/>
        </a:p>
      </dgm:t>
    </dgm:pt>
    <dgm:pt modelId="{A85306C7-F412-4F43-BDB7-6B08B4551C0A}" type="pres">
      <dgm:prSet presAssocID="{2B48ED45-FFDE-4A1B-A498-DE78EBCBD7B8}" presName="hierChild1" presStyleCnt="0">
        <dgm:presLayoutVars>
          <dgm:orgChart val="1"/>
          <dgm:chPref val="1"/>
          <dgm:dir/>
          <dgm:animOne val="branch"/>
          <dgm:animLvl val="lvl"/>
          <dgm:resizeHandles/>
        </dgm:presLayoutVars>
      </dgm:prSet>
      <dgm:spPr/>
    </dgm:pt>
    <dgm:pt modelId="{368D33C5-C1CC-4BFB-BF78-BADAA8C96C91}" type="pres">
      <dgm:prSet presAssocID="{2C1EB1D5-4A09-4881-9A4D-AD72E4A536BA}" presName="hierRoot1" presStyleCnt="0">
        <dgm:presLayoutVars>
          <dgm:hierBranch val="init"/>
        </dgm:presLayoutVars>
      </dgm:prSet>
      <dgm:spPr/>
    </dgm:pt>
    <dgm:pt modelId="{327E06B7-417E-48A4-976F-3FACB4BA1CE2}" type="pres">
      <dgm:prSet presAssocID="{2C1EB1D5-4A09-4881-9A4D-AD72E4A536BA}" presName="rootComposite1" presStyleCnt="0"/>
      <dgm:spPr/>
    </dgm:pt>
    <dgm:pt modelId="{A7685EAA-A09B-4B0B-9E81-C99034D8AB41}" type="pres">
      <dgm:prSet presAssocID="{2C1EB1D5-4A09-4881-9A4D-AD72E4A536BA}" presName="rootText1" presStyleLbl="node0" presStyleIdx="0" presStyleCnt="1" custScaleY="44103" custLinFactNeighborX="-9249" custLinFactNeighborY="-2901">
        <dgm:presLayoutVars>
          <dgm:chPref val="3"/>
        </dgm:presLayoutVars>
      </dgm:prSet>
      <dgm:spPr/>
    </dgm:pt>
    <dgm:pt modelId="{3C5A61CC-C677-4CD9-B1E0-3F795A55796D}" type="pres">
      <dgm:prSet presAssocID="{2C1EB1D5-4A09-4881-9A4D-AD72E4A536BA}" presName="rootConnector1" presStyleLbl="node1" presStyleIdx="0" presStyleCnt="0"/>
      <dgm:spPr/>
    </dgm:pt>
    <dgm:pt modelId="{A7AB6A75-2D2C-4F67-B7C5-ABC2ECF96069}" type="pres">
      <dgm:prSet presAssocID="{2C1EB1D5-4A09-4881-9A4D-AD72E4A536BA}" presName="hierChild2" presStyleCnt="0"/>
      <dgm:spPr/>
    </dgm:pt>
    <dgm:pt modelId="{19349AD5-C13D-42B1-8200-3E99E83DD6A2}" type="pres">
      <dgm:prSet presAssocID="{B1912067-FA1B-414F-9843-70E0B632FCAC}" presName="Name37" presStyleLbl="parChTrans1D2" presStyleIdx="0" presStyleCnt="5"/>
      <dgm:spPr/>
    </dgm:pt>
    <dgm:pt modelId="{194B94A6-1D8C-405F-BCEA-A53E6BD90650}" type="pres">
      <dgm:prSet presAssocID="{4957EF5A-645B-4228-B0F1-B12558CD0CAB}" presName="hierRoot2" presStyleCnt="0">
        <dgm:presLayoutVars>
          <dgm:hierBranch val="init"/>
        </dgm:presLayoutVars>
      </dgm:prSet>
      <dgm:spPr/>
    </dgm:pt>
    <dgm:pt modelId="{0A116BBF-4718-4A00-BBC2-222694360C5B}" type="pres">
      <dgm:prSet presAssocID="{4957EF5A-645B-4228-B0F1-B12558CD0CAB}" presName="rootComposite" presStyleCnt="0"/>
      <dgm:spPr/>
    </dgm:pt>
    <dgm:pt modelId="{EF09BF63-809F-4E19-B971-DB7D58B0F426}" type="pres">
      <dgm:prSet presAssocID="{4957EF5A-645B-4228-B0F1-B12558CD0CAB}" presName="rootText" presStyleLbl="node2" presStyleIdx="0" presStyleCnt="5" custScaleY="53635">
        <dgm:presLayoutVars>
          <dgm:chPref val="3"/>
        </dgm:presLayoutVars>
      </dgm:prSet>
      <dgm:spPr/>
    </dgm:pt>
    <dgm:pt modelId="{02D0E7FE-D38D-4991-96F0-8E65ADD73465}" type="pres">
      <dgm:prSet presAssocID="{4957EF5A-645B-4228-B0F1-B12558CD0CAB}" presName="rootConnector" presStyleLbl="node2" presStyleIdx="0" presStyleCnt="5"/>
      <dgm:spPr/>
    </dgm:pt>
    <dgm:pt modelId="{FCC2E1A4-EE62-4AC7-8A7D-FC3FC9E899F2}" type="pres">
      <dgm:prSet presAssocID="{4957EF5A-645B-4228-B0F1-B12558CD0CAB}" presName="hierChild4" presStyleCnt="0"/>
      <dgm:spPr/>
    </dgm:pt>
    <dgm:pt modelId="{77A5462F-7727-4A38-B3E5-7EF5122DEE6F}" type="pres">
      <dgm:prSet presAssocID="{4957EF5A-645B-4228-B0F1-B12558CD0CAB}" presName="hierChild5" presStyleCnt="0"/>
      <dgm:spPr/>
    </dgm:pt>
    <dgm:pt modelId="{49720FDA-3546-4071-AED5-5EF2E3A7C2BA}" type="pres">
      <dgm:prSet presAssocID="{C816D5E0-D2AD-436D-88B6-856F7E2AEFC7}" presName="Name37" presStyleLbl="parChTrans1D2" presStyleIdx="1" presStyleCnt="5"/>
      <dgm:spPr/>
    </dgm:pt>
    <dgm:pt modelId="{8B4FD5D3-4589-4003-8F79-002B81E09EEA}" type="pres">
      <dgm:prSet presAssocID="{288C3E30-10FE-4348-BDBC-A705F9376B70}" presName="hierRoot2" presStyleCnt="0">
        <dgm:presLayoutVars>
          <dgm:hierBranch val="init"/>
        </dgm:presLayoutVars>
      </dgm:prSet>
      <dgm:spPr/>
    </dgm:pt>
    <dgm:pt modelId="{CFE7BC0C-1757-439B-91ED-FF3E2114ED6B}" type="pres">
      <dgm:prSet presAssocID="{288C3E30-10FE-4348-BDBC-A705F9376B70}" presName="rootComposite" presStyleCnt="0"/>
      <dgm:spPr/>
    </dgm:pt>
    <dgm:pt modelId="{F25EE4BA-A81A-450B-9E76-F44503801DDF}" type="pres">
      <dgm:prSet presAssocID="{288C3E30-10FE-4348-BDBC-A705F9376B70}" presName="rootText" presStyleLbl="node2" presStyleIdx="1" presStyleCnt="5" custScaleX="115744" custScaleY="53635">
        <dgm:presLayoutVars>
          <dgm:chPref val="3"/>
        </dgm:presLayoutVars>
      </dgm:prSet>
      <dgm:spPr/>
    </dgm:pt>
    <dgm:pt modelId="{D0E97A27-9CEE-406E-B73F-C5BF210FDD18}" type="pres">
      <dgm:prSet presAssocID="{288C3E30-10FE-4348-BDBC-A705F9376B70}" presName="rootConnector" presStyleLbl="node2" presStyleIdx="1" presStyleCnt="5"/>
      <dgm:spPr/>
    </dgm:pt>
    <dgm:pt modelId="{BCA46798-66D7-45C2-9148-55B9A1BCAF39}" type="pres">
      <dgm:prSet presAssocID="{288C3E30-10FE-4348-BDBC-A705F9376B70}" presName="hierChild4" presStyleCnt="0"/>
      <dgm:spPr/>
    </dgm:pt>
    <dgm:pt modelId="{7E334FB1-7C84-40C1-B666-B302C4351218}" type="pres">
      <dgm:prSet presAssocID="{288C3E30-10FE-4348-BDBC-A705F9376B70}" presName="hierChild5" presStyleCnt="0"/>
      <dgm:spPr/>
    </dgm:pt>
    <dgm:pt modelId="{0A2FFB61-D197-4FC2-A2F3-1E3B25A5572F}" type="pres">
      <dgm:prSet presAssocID="{F02DB027-0463-4950-92CC-AD15C5071A33}" presName="Name37" presStyleLbl="parChTrans1D2" presStyleIdx="2" presStyleCnt="5"/>
      <dgm:spPr/>
    </dgm:pt>
    <dgm:pt modelId="{CA7D6C6D-8021-44BC-82A0-CA1205B98183}" type="pres">
      <dgm:prSet presAssocID="{494B0570-655C-4AD9-A4A7-8DC07272B1ED}" presName="hierRoot2" presStyleCnt="0">
        <dgm:presLayoutVars>
          <dgm:hierBranch val="init"/>
        </dgm:presLayoutVars>
      </dgm:prSet>
      <dgm:spPr/>
    </dgm:pt>
    <dgm:pt modelId="{00EC9846-FEF6-47F7-A26D-E3AC78A1E7FB}" type="pres">
      <dgm:prSet presAssocID="{494B0570-655C-4AD9-A4A7-8DC07272B1ED}" presName="rootComposite" presStyleCnt="0"/>
      <dgm:spPr/>
    </dgm:pt>
    <dgm:pt modelId="{682BBEDB-C39A-4E1C-9658-9BB9023965ED}" type="pres">
      <dgm:prSet presAssocID="{494B0570-655C-4AD9-A4A7-8DC07272B1ED}" presName="rootText" presStyleLbl="node2" presStyleIdx="2" presStyleCnt="5" custScaleX="118709" custScaleY="55438">
        <dgm:presLayoutVars>
          <dgm:chPref val="3"/>
        </dgm:presLayoutVars>
      </dgm:prSet>
      <dgm:spPr/>
    </dgm:pt>
    <dgm:pt modelId="{6D920E89-7F58-47D1-91EB-6F824E527BF9}" type="pres">
      <dgm:prSet presAssocID="{494B0570-655C-4AD9-A4A7-8DC07272B1ED}" presName="rootConnector" presStyleLbl="node2" presStyleIdx="2" presStyleCnt="5"/>
      <dgm:spPr/>
    </dgm:pt>
    <dgm:pt modelId="{871C6925-1BB0-4FCA-BF7B-4D264EE5630B}" type="pres">
      <dgm:prSet presAssocID="{494B0570-655C-4AD9-A4A7-8DC07272B1ED}" presName="hierChild4" presStyleCnt="0"/>
      <dgm:spPr/>
    </dgm:pt>
    <dgm:pt modelId="{13AA71B6-641B-4844-8AF5-FFCEFE90DE39}" type="pres">
      <dgm:prSet presAssocID="{494B0570-655C-4AD9-A4A7-8DC07272B1ED}" presName="hierChild5" presStyleCnt="0"/>
      <dgm:spPr/>
    </dgm:pt>
    <dgm:pt modelId="{92281EFC-6B37-4E93-9E5C-160CA0CE64FA}" type="pres">
      <dgm:prSet presAssocID="{A3604837-2BEE-4FB6-ACF4-DBC5E7B3A044}" presName="Name37" presStyleLbl="parChTrans1D2" presStyleIdx="3" presStyleCnt="5"/>
      <dgm:spPr/>
    </dgm:pt>
    <dgm:pt modelId="{5817839A-7C30-4AD7-B221-B1B3C3F3DBBF}" type="pres">
      <dgm:prSet presAssocID="{F5DE5978-6646-4C41-AC9E-3DD21739152B}" presName="hierRoot2" presStyleCnt="0">
        <dgm:presLayoutVars>
          <dgm:hierBranch val="init"/>
        </dgm:presLayoutVars>
      </dgm:prSet>
      <dgm:spPr/>
    </dgm:pt>
    <dgm:pt modelId="{5A04728C-6A52-4C3A-A3DA-DDD9911E0E8F}" type="pres">
      <dgm:prSet presAssocID="{F5DE5978-6646-4C41-AC9E-3DD21739152B}" presName="rootComposite" presStyleCnt="0"/>
      <dgm:spPr/>
    </dgm:pt>
    <dgm:pt modelId="{7624F3DB-CF7B-4404-8F05-933023AB5C3D}" type="pres">
      <dgm:prSet presAssocID="{F5DE5978-6646-4C41-AC9E-3DD21739152B}" presName="rootText" presStyleLbl="node2" presStyleIdx="3" presStyleCnt="5" custScaleY="53332">
        <dgm:presLayoutVars>
          <dgm:chPref val="3"/>
        </dgm:presLayoutVars>
      </dgm:prSet>
      <dgm:spPr/>
    </dgm:pt>
    <dgm:pt modelId="{65C5DA9C-4B32-4A5C-9D07-27E899D0EB87}" type="pres">
      <dgm:prSet presAssocID="{F5DE5978-6646-4C41-AC9E-3DD21739152B}" presName="rootConnector" presStyleLbl="node2" presStyleIdx="3" presStyleCnt="5"/>
      <dgm:spPr/>
    </dgm:pt>
    <dgm:pt modelId="{32F880C8-48F6-4AC9-84B8-EB8F66FE1773}" type="pres">
      <dgm:prSet presAssocID="{F5DE5978-6646-4C41-AC9E-3DD21739152B}" presName="hierChild4" presStyleCnt="0"/>
      <dgm:spPr/>
    </dgm:pt>
    <dgm:pt modelId="{7B84780F-E9EC-4A8B-8D3B-6E366C406025}" type="pres">
      <dgm:prSet presAssocID="{F5DE5978-6646-4C41-AC9E-3DD21739152B}" presName="hierChild5" presStyleCnt="0"/>
      <dgm:spPr/>
    </dgm:pt>
    <dgm:pt modelId="{01BFE5D7-4E52-47BA-A559-550CC1445064}" type="pres">
      <dgm:prSet presAssocID="{51E8C12E-79F0-4002-8555-AF52C88A5A5D}" presName="Name37" presStyleLbl="parChTrans1D2" presStyleIdx="4" presStyleCnt="5"/>
      <dgm:spPr/>
    </dgm:pt>
    <dgm:pt modelId="{35F8A268-ABA8-4567-82FE-F5CF6D87ED89}" type="pres">
      <dgm:prSet presAssocID="{2A3A2E8F-68D2-4FEC-B3A8-24D091B12728}" presName="hierRoot2" presStyleCnt="0">
        <dgm:presLayoutVars>
          <dgm:hierBranch val="init"/>
        </dgm:presLayoutVars>
      </dgm:prSet>
      <dgm:spPr/>
    </dgm:pt>
    <dgm:pt modelId="{2724AF50-E23C-4255-B50B-42200B79B8AD}" type="pres">
      <dgm:prSet presAssocID="{2A3A2E8F-68D2-4FEC-B3A8-24D091B12728}" presName="rootComposite" presStyleCnt="0"/>
      <dgm:spPr/>
    </dgm:pt>
    <dgm:pt modelId="{4714223C-8B97-4388-B5EF-D3F443EF0977}" type="pres">
      <dgm:prSet presAssocID="{2A3A2E8F-68D2-4FEC-B3A8-24D091B12728}" presName="rootText" presStyleLbl="node2" presStyleIdx="4" presStyleCnt="5" custScaleY="53332">
        <dgm:presLayoutVars>
          <dgm:chPref val="3"/>
        </dgm:presLayoutVars>
      </dgm:prSet>
      <dgm:spPr/>
    </dgm:pt>
    <dgm:pt modelId="{54F92A28-A2F5-40B2-9868-FA0DABDDD2ED}" type="pres">
      <dgm:prSet presAssocID="{2A3A2E8F-68D2-4FEC-B3A8-24D091B12728}" presName="rootConnector" presStyleLbl="node2" presStyleIdx="4" presStyleCnt="5"/>
      <dgm:spPr/>
    </dgm:pt>
    <dgm:pt modelId="{4C029968-9C89-4C9F-92AB-062C0D8D3FB9}" type="pres">
      <dgm:prSet presAssocID="{2A3A2E8F-68D2-4FEC-B3A8-24D091B12728}" presName="hierChild4" presStyleCnt="0"/>
      <dgm:spPr/>
    </dgm:pt>
    <dgm:pt modelId="{ACE14CCE-4C8A-42B1-B24B-63F7D39B5AD3}" type="pres">
      <dgm:prSet presAssocID="{2A3A2E8F-68D2-4FEC-B3A8-24D091B12728}" presName="hierChild5" presStyleCnt="0"/>
      <dgm:spPr/>
    </dgm:pt>
    <dgm:pt modelId="{82FD5384-04EA-46D0-9510-6E378433F838}" type="pres">
      <dgm:prSet presAssocID="{2C1EB1D5-4A09-4881-9A4D-AD72E4A536BA}" presName="hierChild3" presStyleCnt="0"/>
      <dgm:spPr/>
    </dgm:pt>
  </dgm:ptLst>
  <dgm:cxnLst>
    <dgm:cxn modelId="{2B4F4E02-33DD-430C-94B7-0035E1FBC9E1}" type="presOf" srcId="{F5DE5978-6646-4C41-AC9E-3DD21739152B}" destId="{65C5DA9C-4B32-4A5C-9D07-27E899D0EB87}" srcOrd="1" destOrd="0" presId="urn:microsoft.com/office/officeart/2005/8/layout/orgChart1"/>
    <dgm:cxn modelId="{0B506519-C702-4351-9101-53C3D87A7302}" type="presOf" srcId="{2C1EB1D5-4A09-4881-9A4D-AD72E4A536BA}" destId="{3C5A61CC-C677-4CD9-B1E0-3F795A55796D}" srcOrd="1" destOrd="0" presId="urn:microsoft.com/office/officeart/2005/8/layout/orgChart1"/>
    <dgm:cxn modelId="{5982381F-0B7A-4F66-B50E-05777CB9E31E}" type="presOf" srcId="{288C3E30-10FE-4348-BDBC-A705F9376B70}" destId="{D0E97A27-9CEE-406E-B73F-C5BF210FDD18}" srcOrd="1" destOrd="0" presId="urn:microsoft.com/office/officeart/2005/8/layout/orgChart1"/>
    <dgm:cxn modelId="{64C8FB22-B1C1-44B5-A212-23173B5648C7}" srcId="{2C1EB1D5-4A09-4881-9A4D-AD72E4A536BA}" destId="{288C3E30-10FE-4348-BDBC-A705F9376B70}" srcOrd="1" destOrd="0" parTransId="{C816D5E0-D2AD-436D-88B6-856F7E2AEFC7}" sibTransId="{29BEA3A2-7C75-4C2A-904C-EA590CFB40AC}"/>
    <dgm:cxn modelId="{D8D06A2C-A7A2-4353-B3B4-AB522E4ABCBB}" type="presOf" srcId="{2A3A2E8F-68D2-4FEC-B3A8-24D091B12728}" destId="{4714223C-8B97-4388-B5EF-D3F443EF0977}" srcOrd="0" destOrd="0" presId="urn:microsoft.com/office/officeart/2005/8/layout/orgChart1"/>
    <dgm:cxn modelId="{D067CE34-FAB5-4EBF-B22F-0E072C8D4EE1}" type="presOf" srcId="{2B48ED45-FFDE-4A1B-A498-DE78EBCBD7B8}" destId="{A85306C7-F412-4F43-BDB7-6B08B4551C0A}" srcOrd="0" destOrd="0" presId="urn:microsoft.com/office/officeart/2005/8/layout/orgChart1"/>
    <dgm:cxn modelId="{2AEFD335-D1C2-486B-9D8B-99B453184CD8}" srcId="{2C1EB1D5-4A09-4881-9A4D-AD72E4A536BA}" destId="{F5DE5978-6646-4C41-AC9E-3DD21739152B}" srcOrd="3" destOrd="0" parTransId="{A3604837-2BEE-4FB6-ACF4-DBC5E7B3A044}" sibTransId="{8F969FD7-CFAC-495F-B204-00281A2343F3}"/>
    <dgm:cxn modelId="{FCE82E5D-C11B-49D5-A0D8-36C526DE6C68}" srcId="{2C1EB1D5-4A09-4881-9A4D-AD72E4A536BA}" destId="{4957EF5A-645B-4228-B0F1-B12558CD0CAB}" srcOrd="0" destOrd="0" parTransId="{B1912067-FA1B-414F-9843-70E0B632FCAC}" sibTransId="{424BF263-F562-4D69-8CF9-AC9F1A622A16}"/>
    <dgm:cxn modelId="{9DBF144E-59B5-42B5-A999-6131A5F206F3}" type="presOf" srcId="{4957EF5A-645B-4228-B0F1-B12558CD0CAB}" destId="{02D0E7FE-D38D-4991-96F0-8E65ADD73465}" srcOrd="1" destOrd="0" presId="urn:microsoft.com/office/officeart/2005/8/layout/orgChart1"/>
    <dgm:cxn modelId="{D741616E-A989-4D6A-BD4A-224449D6E792}" type="presOf" srcId="{C816D5E0-D2AD-436D-88B6-856F7E2AEFC7}" destId="{49720FDA-3546-4071-AED5-5EF2E3A7C2BA}" srcOrd="0" destOrd="0" presId="urn:microsoft.com/office/officeart/2005/8/layout/orgChart1"/>
    <dgm:cxn modelId="{3AC2F173-5D12-4D60-8B80-D7BCF4D74AC4}" type="presOf" srcId="{2C1EB1D5-4A09-4881-9A4D-AD72E4A536BA}" destId="{A7685EAA-A09B-4B0B-9E81-C99034D8AB41}" srcOrd="0" destOrd="0" presId="urn:microsoft.com/office/officeart/2005/8/layout/orgChart1"/>
    <dgm:cxn modelId="{80EDFA8B-704E-4ADB-B674-023E56C6C3ED}" type="presOf" srcId="{494B0570-655C-4AD9-A4A7-8DC07272B1ED}" destId="{682BBEDB-C39A-4E1C-9658-9BB9023965ED}" srcOrd="0" destOrd="0" presId="urn:microsoft.com/office/officeart/2005/8/layout/orgChart1"/>
    <dgm:cxn modelId="{6966668C-CD44-4575-AB43-A21F7CC6026A}" type="presOf" srcId="{F02DB027-0463-4950-92CC-AD15C5071A33}" destId="{0A2FFB61-D197-4FC2-A2F3-1E3B25A5572F}" srcOrd="0" destOrd="0" presId="urn:microsoft.com/office/officeart/2005/8/layout/orgChart1"/>
    <dgm:cxn modelId="{6DA7468F-0521-46AA-B79D-2CDBD4A0D090}" srcId="{2C1EB1D5-4A09-4881-9A4D-AD72E4A536BA}" destId="{494B0570-655C-4AD9-A4A7-8DC07272B1ED}" srcOrd="2" destOrd="0" parTransId="{F02DB027-0463-4950-92CC-AD15C5071A33}" sibTransId="{04CEA13F-4562-4D67-BD72-BFD8D3BE4E1B}"/>
    <dgm:cxn modelId="{5C16EB92-C8A1-4784-A1E4-F40A15BD0C69}" srcId="{2B48ED45-FFDE-4A1B-A498-DE78EBCBD7B8}" destId="{2C1EB1D5-4A09-4881-9A4D-AD72E4A536BA}" srcOrd="0" destOrd="0" parTransId="{7F6B32BA-224C-47D0-B861-80E5FD638866}" sibTransId="{DF6ED8DD-86C3-4410-BC62-E9DE2FE87565}"/>
    <dgm:cxn modelId="{533EFB93-FA60-4833-AAC5-78443DEDF186}" type="presOf" srcId="{2A3A2E8F-68D2-4FEC-B3A8-24D091B12728}" destId="{54F92A28-A2F5-40B2-9868-FA0DABDDD2ED}" srcOrd="1" destOrd="0" presId="urn:microsoft.com/office/officeart/2005/8/layout/orgChart1"/>
    <dgm:cxn modelId="{4EEB3196-05EE-45B8-B0FD-30F33446B4A4}" type="presOf" srcId="{B1912067-FA1B-414F-9843-70E0B632FCAC}" destId="{19349AD5-C13D-42B1-8200-3E99E83DD6A2}" srcOrd="0" destOrd="0" presId="urn:microsoft.com/office/officeart/2005/8/layout/orgChart1"/>
    <dgm:cxn modelId="{10DD46B0-FF93-4354-9E05-5A9DAEEB985C}" type="presOf" srcId="{51E8C12E-79F0-4002-8555-AF52C88A5A5D}" destId="{01BFE5D7-4E52-47BA-A559-550CC1445064}" srcOrd="0" destOrd="0" presId="urn:microsoft.com/office/officeart/2005/8/layout/orgChart1"/>
    <dgm:cxn modelId="{457A2FB8-11B2-4290-A157-712E536E7D4F}" type="presOf" srcId="{F5DE5978-6646-4C41-AC9E-3DD21739152B}" destId="{7624F3DB-CF7B-4404-8F05-933023AB5C3D}" srcOrd="0" destOrd="0" presId="urn:microsoft.com/office/officeart/2005/8/layout/orgChart1"/>
    <dgm:cxn modelId="{0DD00BC4-FBA1-41C4-AA48-F553742861B4}" type="presOf" srcId="{A3604837-2BEE-4FB6-ACF4-DBC5E7B3A044}" destId="{92281EFC-6B37-4E93-9E5C-160CA0CE64FA}" srcOrd="0" destOrd="0" presId="urn:microsoft.com/office/officeart/2005/8/layout/orgChart1"/>
    <dgm:cxn modelId="{E8CE4BE8-3345-4091-A970-7A5D333408A2}" type="presOf" srcId="{288C3E30-10FE-4348-BDBC-A705F9376B70}" destId="{F25EE4BA-A81A-450B-9E76-F44503801DDF}" srcOrd="0" destOrd="0" presId="urn:microsoft.com/office/officeart/2005/8/layout/orgChart1"/>
    <dgm:cxn modelId="{01F558E9-D7CD-4689-A08C-7626974876C5}" srcId="{2C1EB1D5-4A09-4881-9A4D-AD72E4A536BA}" destId="{2A3A2E8F-68D2-4FEC-B3A8-24D091B12728}" srcOrd="4" destOrd="0" parTransId="{51E8C12E-79F0-4002-8555-AF52C88A5A5D}" sibTransId="{E653597C-E469-4FAC-96BA-FCD7BFB6DDC8}"/>
    <dgm:cxn modelId="{905F8CE9-28C2-46EA-A2F5-4A53B9DB32ED}" type="presOf" srcId="{4957EF5A-645B-4228-B0F1-B12558CD0CAB}" destId="{EF09BF63-809F-4E19-B971-DB7D58B0F426}" srcOrd="0" destOrd="0" presId="urn:microsoft.com/office/officeart/2005/8/layout/orgChart1"/>
    <dgm:cxn modelId="{7E6F50F4-1003-4588-B88C-6384B27D1F92}" type="presOf" srcId="{494B0570-655C-4AD9-A4A7-8DC07272B1ED}" destId="{6D920E89-7F58-47D1-91EB-6F824E527BF9}" srcOrd="1" destOrd="0" presId="urn:microsoft.com/office/officeart/2005/8/layout/orgChart1"/>
    <dgm:cxn modelId="{3E28FE2B-599C-465E-BE45-2DDEB3CC168B}" type="presParOf" srcId="{A85306C7-F412-4F43-BDB7-6B08B4551C0A}" destId="{368D33C5-C1CC-4BFB-BF78-BADAA8C96C91}" srcOrd="0" destOrd="0" presId="urn:microsoft.com/office/officeart/2005/8/layout/orgChart1"/>
    <dgm:cxn modelId="{749EF8DE-3848-42CD-B21B-C52523331F35}" type="presParOf" srcId="{368D33C5-C1CC-4BFB-BF78-BADAA8C96C91}" destId="{327E06B7-417E-48A4-976F-3FACB4BA1CE2}" srcOrd="0" destOrd="0" presId="urn:microsoft.com/office/officeart/2005/8/layout/orgChart1"/>
    <dgm:cxn modelId="{0BAD7BA0-6FF0-4310-BE86-DB9481727EAC}" type="presParOf" srcId="{327E06B7-417E-48A4-976F-3FACB4BA1CE2}" destId="{A7685EAA-A09B-4B0B-9E81-C99034D8AB41}" srcOrd="0" destOrd="0" presId="urn:microsoft.com/office/officeart/2005/8/layout/orgChart1"/>
    <dgm:cxn modelId="{3DCB17EC-E5A9-4B07-BEE6-FD3ED8BAEAEF}" type="presParOf" srcId="{327E06B7-417E-48A4-976F-3FACB4BA1CE2}" destId="{3C5A61CC-C677-4CD9-B1E0-3F795A55796D}" srcOrd="1" destOrd="0" presId="urn:microsoft.com/office/officeart/2005/8/layout/orgChart1"/>
    <dgm:cxn modelId="{76CA250C-E271-42C0-88FC-86FF9888C8E8}" type="presParOf" srcId="{368D33C5-C1CC-4BFB-BF78-BADAA8C96C91}" destId="{A7AB6A75-2D2C-4F67-B7C5-ABC2ECF96069}" srcOrd="1" destOrd="0" presId="urn:microsoft.com/office/officeart/2005/8/layout/orgChart1"/>
    <dgm:cxn modelId="{B0F893ED-40CE-4E31-93E4-D904FAFB356C}" type="presParOf" srcId="{A7AB6A75-2D2C-4F67-B7C5-ABC2ECF96069}" destId="{19349AD5-C13D-42B1-8200-3E99E83DD6A2}" srcOrd="0" destOrd="0" presId="urn:microsoft.com/office/officeart/2005/8/layout/orgChart1"/>
    <dgm:cxn modelId="{B7C3C148-9465-4127-96A7-4DD46E4ED83A}" type="presParOf" srcId="{A7AB6A75-2D2C-4F67-B7C5-ABC2ECF96069}" destId="{194B94A6-1D8C-405F-BCEA-A53E6BD90650}" srcOrd="1" destOrd="0" presId="urn:microsoft.com/office/officeart/2005/8/layout/orgChart1"/>
    <dgm:cxn modelId="{BA7E3F09-6B3E-4435-B3C4-089312BC37CB}" type="presParOf" srcId="{194B94A6-1D8C-405F-BCEA-A53E6BD90650}" destId="{0A116BBF-4718-4A00-BBC2-222694360C5B}" srcOrd="0" destOrd="0" presId="urn:microsoft.com/office/officeart/2005/8/layout/orgChart1"/>
    <dgm:cxn modelId="{8CB09B06-AC5A-49F9-BC8F-481084D3C049}" type="presParOf" srcId="{0A116BBF-4718-4A00-BBC2-222694360C5B}" destId="{EF09BF63-809F-4E19-B971-DB7D58B0F426}" srcOrd="0" destOrd="0" presId="urn:microsoft.com/office/officeart/2005/8/layout/orgChart1"/>
    <dgm:cxn modelId="{72B0BBEB-67CB-4019-97E9-F7DB2DEAF34D}" type="presParOf" srcId="{0A116BBF-4718-4A00-BBC2-222694360C5B}" destId="{02D0E7FE-D38D-4991-96F0-8E65ADD73465}" srcOrd="1" destOrd="0" presId="urn:microsoft.com/office/officeart/2005/8/layout/orgChart1"/>
    <dgm:cxn modelId="{32844D1B-3E03-4476-984F-989FF0C18568}" type="presParOf" srcId="{194B94A6-1D8C-405F-BCEA-A53E6BD90650}" destId="{FCC2E1A4-EE62-4AC7-8A7D-FC3FC9E899F2}" srcOrd="1" destOrd="0" presId="urn:microsoft.com/office/officeart/2005/8/layout/orgChart1"/>
    <dgm:cxn modelId="{A481178B-069C-4AA4-B0BC-0D4FD3EF3CC3}" type="presParOf" srcId="{194B94A6-1D8C-405F-BCEA-A53E6BD90650}" destId="{77A5462F-7727-4A38-B3E5-7EF5122DEE6F}" srcOrd="2" destOrd="0" presId="urn:microsoft.com/office/officeart/2005/8/layout/orgChart1"/>
    <dgm:cxn modelId="{8D05F957-75A3-4C7E-8F44-524AE3B0E902}" type="presParOf" srcId="{A7AB6A75-2D2C-4F67-B7C5-ABC2ECF96069}" destId="{49720FDA-3546-4071-AED5-5EF2E3A7C2BA}" srcOrd="2" destOrd="0" presId="urn:microsoft.com/office/officeart/2005/8/layout/orgChart1"/>
    <dgm:cxn modelId="{EE9AED28-F2E4-403A-9C12-EDEEBDA24654}" type="presParOf" srcId="{A7AB6A75-2D2C-4F67-B7C5-ABC2ECF96069}" destId="{8B4FD5D3-4589-4003-8F79-002B81E09EEA}" srcOrd="3" destOrd="0" presId="urn:microsoft.com/office/officeart/2005/8/layout/orgChart1"/>
    <dgm:cxn modelId="{9E0E2350-99DB-4FF6-8401-E86702452536}" type="presParOf" srcId="{8B4FD5D3-4589-4003-8F79-002B81E09EEA}" destId="{CFE7BC0C-1757-439B-91ED-FF3E2114ED6B}" srcOrd="0" destOrd="0" presId="urn:microsoft.com/office/officeart/2005/8/layout/orgChart1"/>
    <dgm:cxn modelId="{C292FF51-3D37-49A9-AE8F-A6037830EDCE}" type="presParOf" srcId="{CFE7BC0C-1757-439B-91ED-FF3E2114ED6B}" destId="{F25EE4BA-A81A-450B-9E76-F44503801DDF}" srcOrd="0" destOrd="0" presId="urn:microsoft.com/office/officeart/2005/8/layout/orgChart1"/>
    <dgm:cxn modelId="{1DBEC155-7699-4267-BA98-965874163D31}" type="presParOf" srcId="{CFE7BC0C-1757-439B-91ED-FF3E2114ED6B}" destId="{D0E97A27-9CEE-406E-B73F-C5BF210FDD18}" srcOrd="1" destOrd="0" presId="urn:microsoft.com/office/officeart/2005/8/layout/orgChart1"/>
    <dgm:cxn modelId="{DCA822DE-39DF-4B76-9124-BE1F42ADC990}" type="presParOf" srcId="{8B4FD5D3-4589-4003-8F79-002B81E09EEA}" destId="{BCA46798-66D7-45C2-9148-55B9A1BCAF39}" srcOrd="1" destOrd="0" presId="urn:microsoft.com/office/officeart/2005/8/layout/orgChart1"/>
    <dgm:cxn modelId="{0C599182-04A3-445B-B735-0F4BD53404B5}" type="presParOf" srcId="{8B4FD5D3-4589-4003-8F79-002B81E09EEA}" destId="{7E334FB1-7C84-40C1-B666-B302C4351218}" srcOrd="2" destOrd="0" presId="urn:microsoft.com/office/officeart/2005/8/layout/orgChart1"/>
    <dgm:cxn modelId="{7689FEAD-2250-4467-A7C3-581BAB68C1CF}" type="presParOf" srcId="{A7AB6A75-2D2C-4F67-B7C5-ABC2ECF96069}" destId="{0A2FFB61-D197-4FC2-A2F3-1E3B25A5572F}" srcOrd="4" destOrd="0" presId="urn:microsoft.com/office/officeart/2005/8/layout/orgChart1"/>
    <dgm:cxn modelId="{6DD7BF66-DC37-4BEC-B11A-2EA415E7C010}" type="presParOf" srcId="{A7AB6A75-2D2C-4F67-B7C5-ABC2ECF96069}" destId="{CA7D6C6D-8021-44BC-82A0-CA1205B98183}" srcOrd="5" destOrd="0" presId="urn:microsoft.com/office/officeart/2005/8/layout/orgChart1"/>
    <dgm:cxn modelId="{7425439B-9591-4DD4-851D-FD156A67A6B5}" type="presParOf" srcId="{CA7D6C6D-8021-44BC-82A0-CA1205B98183}" destId="{00EC9846-FEF6-47F7-A26D-E3AC78A1E7FB}" srcOrd="0" destOrd="0" presId="urn:microsoft.com/office/officeart/2005/8/layout/orgChart1"/>
    <dgm:cxn modelId="{C27821C2-526D-43AE-99C0-1AF28BD9A051}" type="presParOf" srcId="{00EC9846-FEF6-47F7-A26D-E3AC78A1E7FB}" destId="{682BBEDB-C39A-4E1C-9658-9BB9023965ED}" srcOrd="0" destOrd="0" presId="urn:microsoft.com/office/officeart/2005/8/layout/orgChart1"/>
    <dgm:cxn modelId="{6DB15630-F731-4CD6-A082-5D2DE19AE32B}" type="presParOf" srcId="{00EC9846-FEF6-47F7-A26D-E3AC78A1E7FB}" destId="{6D920E89-7F58-47D1-91EB-6F824E527BF9}" srcOrd="1" destOrd="0" presId="urn:microsoft.com/office/officeart/2005/8/layout/orgChart1"/>
    <dgm:cxn modelId="{7BA37129-279F-434E-9EDD-F3780A6B51D6}" type="presParOf" srcId="{CA7D6C6D-8021-44BC-82A0-CA1205B98183}" destId="{871C6925-1BB0-4FCA-BF7B-4D264EE5630B}" srcOrd="1" destOrd="0" presId="urn:microsoft.com/office/officeart/2005/8/layout/orgChart1"/>
    <dgm:cxn modelId="{FC9DE987-6F26-45E1-A33E-65F9C3B9CB56}" type="presParOf" srcId="{CA7D6C6D-8021-44BC-82A0-CA1205B98183}" destId="{13AA71B6-641B-4844-8AF5-FFCEFE90DE39}" srcOrd="2" destOrd="0" presId="urn:microsoft.com/office/officeart/2005/8/layout/orgChart1"/>
    <dgm:cxn modelId="{E2F69E3D-A108-4651-BDD3-F339C4655AD0}" type="presParOf" srcId="{A7AB6A75-2D2C-4F67-B7C5-ABC2ECF96069}" destId="{92281EFC-6B37-4E93-9E5C-160CA0CE64FA}" srcOrd="6" destOrd="0" presId="urn:microsoft.com/office/officeart/2005/8/layout/orgChart1"/>
    <dgm:cxn modelId="{3F0FC174-6680-45C5-99D7-E70E93F54344}" type="presParOf" srcId="{A7AB6A75-2D2C-4F67-B7C5-ABC2ECF96069}" destId="{5817839A-7C30-4AD7-B221-B1B3C3F3DBBF}" srcOrd="7" destOrd="0" presId="urn:microsoft.com/office/officeart/2005/8/layout/orgChart1"/>
    <dgm:cxn modelId="{1EAE2049-CC96-4C3B-A511-ECA644B55A58}" type="presParOf" srcId="{5817839A-7C30-4AD7-B221-B1B3C3F3DBBF}" destId="{5A04728C-6A52-4C3A-A3DA-DDD9911E0E8F}" srcOrd="0" destOrd="0" presId="urn:microsoft.com/office/officeart/2005/8/layout/orgChart1"/>
    <dgm:cxn modelId="{D1533572-735F-48CE-9658-5B3DB3E859FB}" type="presParOf" srcId="{5A04728C-6A52-4C3A-A3DA-DDD9911E0E8F}" destId="{7624F3DB-CF7B-4404-8F05-933023AB5C3D}" srcOrd="0" destOrd="0" presId="urn:microsoft.com/office/officeart/2005/8/layout/orgChart1"/>
    <dgm:cxn modelId="{C1E332A9-A0EB-489D-82CD-34F3F39E2052}" type="presParOf" srcId="{5A04728C-6A52-4C3A-A3DA-DDD9911E0E8F}" destId="{65C5DA9C-4B32-4A5C-9D07-27E899D0EB87}" srcOrd="1" destOrd="0" presId="urn:microsoft.com/office/officeart/2005/8/layout/orgChart1"/>
    <dgm:cxn modelId="{6E347032-E73E-4C3B-96CF-71F2FAD34EA5}" type="presParOf" srcId="{5817839A-7C30-4AD7-B221-B1B3C3F3DBBF}" destId="{32F880C8-48F6-4AC9-84B8-EB8F66FE1773}" srcOrd="1" destOrd="0" presId="urn:microsoft.com/office/officeart/2005/8/layout/orgChart1"/>
    <dgm:cxn modelId="{DA2B1FB5-F35D-4AF1-B62E-FF2308016EE8}" type="presParOf" srcId="{5817839A-7C30-4AD7-B221-B1B3C3F3DBBF}" destId="{7B84780F-E9EC-4A8B-8D3B-6E366C406025}" srcOrd="2" destOrd="0" presId="urn:microsoft.com/office/officeart/2005/8/layout/orgChart1"/>
    <dgm:cxn modelId="{5607CCC3-1154-45A1-AA90-52078E7A874D}" type="presParOf" srcId="{A7AB6A75-2D2C-4F67-B7C5-ABC2ECF96069}" destId="{01BFE5D7-4E52-47BA-A559-550CC1445064}" srcOrd="8" destOrd="0" presId="urn:microsoft.com/office/officeart/2005/8/layout/orgChart1"/>
    <dgm:cxn modelId="{7A789013-9496-4951-9C92-C89F735541DB}" type="presParOf" srcId="{A7AB6A75-2D2C-4F67-B7C5-ABC2ECF96069}" destId="{35F8A268-ABA8-4567-82FE-F5CF6D87ED89}" srcOrd="9" destOrd="0" presId="urn:microsoft.com/office/officeart/2005/8/layout/orgChart1"/>
    <dgm:cxn modelId="{2D54567D-7580-4DF9-91CE-09571A1AA355}" type="presParOf" srcId="{35F8A268-ABA8-4567-82FE-F5CF6D87ED89}" destId="{2724AF50-E23C-4255-B50B-42200B79B8AD}" srcOrd="0" destOrd="0" presId="urn:microsoft.com/office/officeart/2005/8/layout/orgChart1"/>
    <dgm:cxn modelId="{6E0F6DBA-8E72-482F-9362-BBCC91DC8521}" type="presParOf" srcId="{2724AF50-E23C-4255-B50B-42200B79B8AD}" destId="{4714223C-8B97-4388-B5EF-D3F443EF0977}" srcOrd="0" destOrd="0" presId="urn:microsoft.com/office/officeart/2005/8/layout/orgChart1"/>
    <dgm:cxn modelId="{E897E663-55E8-4A2B-AED9-640CD5FDAEAD}" type="presParOf" srcId="{2724AF50-E23C-4255-B50B-42200B79B8AD}" destId="{54F92A28-A2F5-40B2-9868-FA0DABDDD2ED}" srcOrd="1" destOrd="0" presId="urn:microsoft.com/office/officeart/2005/8/layout/orgChart1"/>
    <dgm:cxn modelId="{DF264AC2-B606-4718-AE7B-74FA41C0C0D0}" type="presParOf" srcId="{35F8A268-ABA8-4567-82FE-F5CF6D87ED89}" destId="{4C029968-9C89-4C9F-92AB-062C0D8D3FB9}" srcOrd="1" destOrd="0" presId="urn:microsoft.com/office/officeart/2005/8/layout/orgChart1"/>
    <dgm:cxn modelId="{84F3D173-A9E2-45B2-A860-F71AC3B4374A}" type="presParOf" srcId="{35F8A268-ABA8-4567-82FE-F5CF6D87ED89}" destId="{ACE14CCE-4C8A-42B1-B24B-63F7D39B5AD3}" srcOrd="2" destOrd="0" presId="urn:microsoft.com/office/officeart/2005/8/layout/orgChart1"/>
    <dgm:cxn modelId="{C211AF3F-C6C2-4B59-A42B-015BCA42ED86}" type="presParOf" srcId="{368D33C5-C1CC-4BFB-BF78-BADAA8C96C91}" destId="{82FD5384-04EA-46D0-9510-6E378433F83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48ED45-FFDE-4A1B-A498-DE78EBCBD7B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1EB1D5-4A09-4881-9A4D-AD72E4A536BA}">
      <dgm:prSet phldrT="[Text]"/>
      <dgm:spPr>
        <a:solidFill>
          <a:schemeClr val="accent5">
            <a:lumMod val="50000"/>
          </a:schemeClr>
        </a:solidFill>
      </dgm:spPr>
      <dgm:t>
        <a:bodyPr/>
        <a:lstStyle/>
        <a:p>
          <a:r>
            <a:rPr lang="en-US" dirty="0"/>
            <a:t>List node</a:t>
          </a:r>
        </a:p>
      </dgm:t>
    </dgm:pt>
    <dgm:pt modelId="{7F6B32BA-224C-47D0-B861-80E5FD638866}" type="parTrans" cxnId="{5C16EB92-C8A1-4784-A1E4-F40A15BD0C69}">
      <dgm:prSet/>
      <dgm:spPr/>
      <dgm:t>
        <a:bodyPr/>
        <a:lstStyle/>
        <a:p>
          <a:endParaRPr lang="en-US"/>
        </a:p>
      </dgm:t>
    </dgm:pt>
    <dgm:pt modelId="{DF6ED8DD-86C3-4410-BC62-E9DE2FE87565}" type="sibTrans" cxnId="{5C16EB92-C8A1-4784-A1E4-F40A15BD0C69}">
      <dgm:prSet/>
      <dgm:spPr/>
      <dgm:t>
        <a:bodyPr/>
        <a:lstStyle/>
        <a:p>
          <a:endParaRPr lang="en-US"/>
        </a:p>
      </dgm:t>
    </dgm:pt>
    <dgm:pt modelId="{4957EF5A-645B-4228-B0F1-B12558CD0CAB}">
      <dgm:prSet phldrT="[Text]"/>
      <dgm:spPr>
        <a:solidFill>
          <a:schemeClr val="accent5">
            <a:lumMod val="50000"/>
          </a:schemeClr>
        </a:solidFill>
      </dgm:spPr>
      <dgm:t>
        <a:bodyPr/>
        <a:lstStyle/>
        <a:p>
          <a:r>
            <a:rPr lang="en-US" dirty="0" err="1"/>
            <a:t>Listnode</a:t>
          </a:r>
          <a:r>
            <a:rPr lang="en-US" dirty="0"/>
            <a:t>*</a:t>
          </a:r>
          <a:r>
            <a:rPr lang="en-US" dirty="0" err="1"/>
            <a:t>pPrevious</a:t>
          </a:r>
          <a:endParaRPr lang="en-US" dirty="0"/>
        </a:p>
      </dgm:t>
    </dgm:pt>
    <dgm:pt modelId="{B1912067-FA1B-414F-9843-70E0B632FCAC}" type="parTrans" cxnId="{FCE82E5D-C11B-49D5-A0D8-36C526DE6C68}">
      <dgm:prSet/>
      <dgm:spPr>
        <a:ln>
          <a:solidFill>
            <a:schemeClr val="tx1">
              <a:lumMod val="95000"/>
            </a:schemeClr>
          </a:solidFill>
        </a:ln>
      </dgm:spPr>
      <dgm:t>
        <a:bodyPr/>
        <a:lstStyle/>
        <a:p>
          <a:endParaRPr lang="en-US"/>
        </a:p>
      </dgm:t>
    </dgm:pt>
    <dgm:pt modelId="{424BF263-F562-4D69-8CF9-AC9F1A622A16}" type="sibTrans" cxnId="{FCE82E5D-C11B-49D5-A0D8-36C526DE6C68}">
      <dgm:prSet/>
      <dgm:spPr/>
      <dgm:t>
        <a:bodyPr/>
        <a:lstStyle/>
        <a:p>
          <a:endParaRPr lang="en-US"/>
        </a:p>
      </dgm:t>
    </dgm:pt>
    <dgm:pt modelId="{288C3E30-10FE-4348-BDBC-A705F9376B70}">
      <dgm:prSet phldrT="[Text]"/>
      <dgm:spPr>
        <a:solidFill>
          <a:schemeClr val="accent5">
            <a:lumMod val="50000"/>
          </a:schemeClr>
        </a:solidFill>
      </dgm:spPr>
      <dgm:t>
        <a:bodyPr/>
        <a:lstStyle/>
        <a:p>
          <a:r>
            <a:rPr lang="en-US" dirty="0" err="1"/>
            <a:t>Listnode</a:t>
          </a:r>
          <a:r>
            <a:rPr lang="en-US" dirty="0"/>
            <a:t>*</a:t>
          </a:r>
          <a:r>
            <a:rPr lang="en-US" dirty="0" err="1"/>
            <a:t>pNext</a:t>
          </a:r>
          <a:endParaRPr lang="en-US" dirty="0"/>
        </a:p>
      </dgm:t>
    </dgm:pt>
    <dgm:pt modelId="{C816D5E0-D2AD-436D-88B6-856F7E2AEFC7}" type="parTrans" cxnId="{64C8FB22-B1C1-44B5-A212-23173B5648C7}">
      <dgm:prSet/>
      <dgm:spPr>
        <a:ln>
          <a:solidFill>
            <a:schemeClr val="tx1">
              <a:lumMod val="95000"/>
            </a:schemeClr>
          </a:solidFill>
        </a:ln>
      </dgm:spPr>
      <dgm:t>
        <a:bodyPr/>
        <a:lstStyle/>
        <a:p>
          <a:endParaRPr lang="en-US"/>
        </a:p>
      </dgm:t>
    </dgm:pt>
    <dgm:pt modelId="{29BEA3A2-7C75-4C2A-904C-EA590CFB40AC}" type="sibTrans" cxnId="{64C8FB22-B1C1-44B5-A212-23173B5648C7}">
      <dgm:prSet/>
      <dgm:spPr/>
      <dgm:t>
        <a:bodyPr/>
        <a:lstStyle/>
        <a:p>
          <a:endParaRPr lang="en-US"/>
        </a:p>
      </dgm:t>
    </dgm:pt>
    <dgm:pt modelId="{2A3A2E8F-68D2-4FEC-B3A8-24D091B12728}">
      <dgm:prSet phldrT="[Text]"/>
      <dgm:spPr>
        <a:solidFill>
          <a:schemeClr val="accent5">
            <a:lumMod val="50000"/>
          </a:schemeClr>
        </a:solidFill>
      </dgm:spPr>
      <dgm:t>
        <a:bodyPr/>
        <a:lstStyle/>
        <a:p>
          <a:r>
            <a:rPr lang="en-US" dirty="0"/>
            <a:t>Student Data</a:t>
          </a:r>
        </a:p>
      </dgm:t>
    </dgm:pt>
    <dgm:pt modelId="{51E8C12E-79F0-4002-8555-AF52C88A5A5D}" type="parTrans" cxnId="{01F558E9-D7CD-4689-A08C-7626974876C5}">
      <dgm:prSet/>
      <dgm:spPr>
        <a:ln>
          <a:solidFill>
            <a:schemeClr val="tx2">
              <a:lumMod val="20000"/>
              <a:lumOff val="80000"/>
            </a:schemeClr>
          </a:solidFill>
        </a:ln>
      </dgm:spPr>
      <dgm:t>
        <a:bodyPr/>
        <a:lstStyle/>
        <a:p>
          <a:endParaRPr lang="en-US"/>
        </a:p>
      </dgm:t>
    </dgm:pt>
    <dgm:pt modelId="{E653597C-E469-4FAC-96BA-FCD7BFB6DDC8}" type="sibTrans" cxnId="{01F558E9-D7CD-4689-A08C-7626974876C5}">
      <dgm:prSet/>
      <dgm:spPr/>
      <dgm:t>
        <a:bodyPr/>
        <a:lstStyle/>
        <a:p>
          <a:endParaRPr lang="en-US"/>
        </a:p>
      </dgm:t>
    </dgm:pt>
    <dgm:pt modelId="{A85306C7-F412-4F43-BDB7-6B08B4551C0A}" type="pres">
      <dgm:prSet presAssocID="{2B48ED45-FFDE-4A1B-A498-DE78EBCBD7B8}" presName="hierChild1" presStyleCnt="0">
        <dgm:presLayoutVars>
          <dgm:orgChart val="1"/>
          <dgm:chPref val="1"/>
          <dgm:dir/>
          <dgm:animOne val="branch"/>
          <dgm:animLvl val="lvl"/>
          <dgm:resizeHandles/>
        </dgm:presLayoutVars>
      </dgm:prSet>
      <dgm:spPr/>
    </dgm:pt>
    <dgm:pt modelId="{368D33C5-C1CC-4BFB-BF78-BADAA8C96C91}" type="pres">
      <dgm:prSet presAssocID="{2C1EB1D5-4A09-4881-9A4D-AD72E4A536BA}" presName="hierRoot1" presStyleCnt="0">
        <dgm:presLayoutVars>
          <dgm:hierBranch val="init"/>
        </dgm:presLayoutVars>
      </dgm:prSet>
      <dgm:spPr/>
    </dgm:pt>
    <dgm:pt modelId="{327E06B7-417E-48A4-976F-3FACB4BA1CE2}" type="pres">
      <dgm:prSet presAssocID="{2C1EB1D5-4A09-4881-9A4D-AD72E4A536BA}" presName="rootComposite1" presStyleCnt="0"/>
      <dgm:spPr/>
    </dgm:pt>
    <dgm:pt modelId="{A7685EAA-A09B-4B0B-9E81-C99034D8AB41}" type="pres">
      <dgm:prSet presAssocID="{2C1EB1D5-4A09-4881-9A4D-AD72E4A536BA}" presName="rootText1" presStyleLbl="node0" presStyleIdx="0" presStyleCnt="1" custScaleY="44103" custLinFactNeighborX="-9249" custLinFactNeighborY="-2901">
        <dgm:presLayoutVars>
          <dgm:chPref val="3"/>
        </dgm:presLayoutVars>
      </dgm:prSet>
      <dgm:spPr/>
    </dgm:pt>
    <dgm:pt modelId="{3C5A61CC-C677-4CD9-B1E0-3F795A55796D}" type="pres">
      <dgm:prSet presAssocID="{2C1EB1D5-4A09-4881-9A4D-AD72E4A536BA}" presName="rootConnector1" presStyleLbl="node1" presStyleIdx="0" presStyleCnt="0"/>
      <dgm:spPr/>
    </dgm:pt>
    <dgm:pt modelId="{A7AB6A75-2D2C-4F67-B7C5-ABC2ECF96069}" type="pres">
      <dgm:prSet presAssocID="{2C1EB1D5-4A09-4881-9A4D-AD72E4A536BA}" presName="hierChild2" presStyleCnt="0"/>
      <dgm:spPr/>
    </dgm:pt>
    <dgm:pt modelId="{19349AD5-C13D-42B1-8200-3E99E83DD6A2}" type="pres">
      <dgm:prSet presAssocID="{B1912067-FA1B-414F-9843-70E0B632FCAC}" presName="Name37" presStyleLbl="parChTrans1D2" presStyleIdx="0" presStyleCnt="3"/>
      <dgm:spPr/>
    </dgm:pt>
    <dgm:pt modelId="{194B94A6-1D8C-405F-BCEA-A53E6BD90650}" type="pres">
      <dgm:prSet presAssocID="{4957EF5A-645B-4228-B0F1-B12558CD0CAB}" presName="hierRoot2" presStyleCnt="0">
        <dgm:presLayoutVars>
          <dgm:hierBranch val="init"/>
        </dgm:presLayoutVars>
      </dgm:prSet>
      <dgm:spPr/>
    </dgm:pt>
    <dgm:pt modelId="{0A116BBF-4718-4A00-BBC2-222694360C5B}" type="pres">
      <dgm:prSet presAssocID="{4957EF5A-645B-4228-B0F1-B12558CD0CAB}" presName="rootComposite" presStyleCnt="0"/>
      <dgm:spPr/>
    </dgm:pt>
    <dgm:pt modelId="{EF09BF63-809F-4E19-B971-DB7D58B0F426}" type="pres">
      <dgm:prSet presAssocID="{4957EF5A-645B-4228-B0F1-B12558CD0CAB}" presName="rootText" presStyleLbl="node2" presStyleIdx="0" presStyleCnt="3" custScaleY="53635">
        <dgm:presLayoutVars>
          <dgm:chPref val="3"/>
        </dgm:presLayoutVars>
      </dgm:prSet>
      <dgm:spPr/>
    </dgm:pt>
    <dgm:pt modelId="{02D0E7FE-D38D-4991-96F0-8E65ADD73465}" type="pres">
      <dgm:prSet presAssocID="{4957EF5A-645B-4228-B0F1-B12558CD0CAB}" presName="rootConnector" presStyleLbl="node2" presStyleIdx="0" presStyleCnt="3"/>
      <dgm:spPr/>
    </dgm:pt>
    <dgm:pt modelId="{FCC2E1A4-EE62-4AC7-8A7D-FC3FC9E899F2}" type="pres">
      <dgm:prSet presAssocID="{4957EF5A-645B-4228-B0F1-B12558CD0CAB}" presName="hierChild4" presStyleCnt="0"/>
      <dgm:spPr/>
    </dgm:pt>
    <dgm:pt modelId="{77A5462F-7727-4A38-B3E5-7EF5122DEE6F}" type="pres">
      <dgm:prSet presAssocID="{4957EF5A-645B-4228-B0F1-B12558CD0CAB}" presName="hierChild5" presStyleCnt="0"/>
      <dgm:spPr/>
    </dgm:pt>
    <dgm:pt modelId="{49720FDA-3546-4071-AED5-5EF2E3A7C2BA}" type="pres">
      <dgm:prSet presAssocID="{C816D5E0-D2AD-436D-88B6-856F7E2AEFC7}" presName="Name37" presStyleLbl="parChTrans1D2" presStyleIdx="1" presStyleCnt="3"/>
      <dgm:spPr/>
    </dgm:pt>
    <dgm:pt modelId="{8B4FD5D3-4589-4003-8F79-002B81E09EEA}" type="pres">
      <dgm:prSet presAssocID="{288C3E30-10FE-4348-BDBC-A705F9376B70}" presName="hierRoot2" presStyleCnt="0">
        <dgm:presLayoutVars>
          <dgm:hierBranch val="init"/>
        </dgm:presLayoutVars>
      </dgm:prSet>
      <dgm:spPr/>
    </dgm:pt>
    <dgm:pt modelId="{CFE7BC0C-1757-439B-91ED-FF3E2114ED6B}" type="pres">
      <dgm:prSet presAssocID="{288C3E30-10FE-4348-BDBC-A705F9376B70}" presName="rootComposite" presStyleCnt="0"/>
      <dgm:spPr/>
    </dgm:pt>
    <dgm:pt modelId="{F25EE4BA-A81A-450B-9E76-F44503801DDF}" type="pres">
      <dgm:prSet presAssocID="{288C3E30-10FE-4348-BDBC-A705F9376B70}" presName="rootText" presStyleLbl="node2" presStyleIdx="1" presStyleCnt="3" custScaleX="115744" custScaleY="53635">
        <dgm:presLayoutVars>
          <dgm:chPref val="3"/>
        </dgm:presLayoutVars>
      </dgm:prSet>
      <dgm:spPr/>
    </dgm:pt>
    <dgm:pt modelId="{D0E97A27-9CEE-406E-B73F-C5BF210FDD18}" type="pres">
      <dgm:prSet presAssocID="{288C3E30-10FE-4348-BDBC-A705F9376B70}" presName="rootConnector" presStyleLbl="node2" presStyleIdx="1" presStyleCnt="3"/>
      <dgm:spPr/>
    </dgm:pt>
    <dgm:pt modelId="{BCA46798-66D7-45C2-9148-55B9A1BCAF39}" type="pres">
      <dgm:prSet presAssocID="{288C3E30-10FE-4348-BDBC-A705F9376B70}" presName="hierChild4" presStyleCnt="0"/>
      <dgm:spPr/>
    </dgm:pt>
    <dgm:pt modelId="{7E334FB1-7C84-40C1-B666-B302C4351218}" type="pres">
      <dgm:prSet presAssocID="{288C3E30-10FE-4348-BDBC-A705F9376B70}" presName="hierChild5" presStyleCnt="0"/>
      <dgm:spPr/>
    </dgm:pt>
    <dgm:pt modelId="{01BFE5D7-4E52-47BA-A559-550CC1445064}" type="pres">
      <dgm:prSet presAssocID="{51E8C12E-79F0-4002-8555-AF52C88A5A5D}" presName="Name37" presStyleLbl="parChTrans1D2" presStyleIdx="2" presStyleCnt="3"/>
      <dgm:spPr/>
    </dgm:pt>
    <dgm:pt modelId="{35F8A268-ABA8-4567-82FE-F5CF6D87ED89}" type="pres">
      <dgm:prSet presAssocID="{2A3A2E8F-68D2-4FEC-B3A8-24D091B12728}" presName="hierRoot2" presStyleCnt="0">
        <dgm:presLayoutVars>
          <dgm:hierBranch val="init"/>
        </dgm:presLayoutVars>
      </dgm:prSet>
      <dgm:spPr/>
    </dgm:pt>
    <dgm:pt modelId="{2724AF50-E23C-4255-B50B-42200B79B8AD}" type="pres">
      <dgm:prSet presAssocID="{2A3A2E8F-68D2-4FEC-B3A8-24D091B12728}" presName="rootComposite" presStyleCnt="0"/>
      <dgm:spPr/>
    </dgm:pt>
    <dgm:pt modelId="{4714223C-8B97-4388-B5EF-D3F443EF0977}" type="pres">
      <dgm:prSet presAssocID="{2A3A2E8F-68D2-4FEC-B3A8-24D091B12728}" presName="rootText" presStyleLbl="node2" presStyleIdx="2" presStyleCnt="3" custScaleY="53332">
        <dgm:presLayoutVars>
          <dgm:chPref val="3"/>
        </dgm:presLayoutVars>
      </dgm:prSet>
      <dgm:spPr/>
    </dgm:pt>
    <dgm:pt modelId="{54F92A28-A2F5-40B2-9868-FA0DABDDD2ED}" type="pres">
      <dgm:prSet presAssocID="{2A3A2E8F-68D2-4FEC-B3A8-24D091B12728}" presName="rootConnector" presStyleLbl="node2" presStyleIdx="2" presStyleCnt="3"/>
      <dgm:spPr/>
    </dgm:pt>
    <dgm:pt modelId="{4C029968-9C89-4C9F-92AB-062C0D8D3FB9}" type="pres">
      <dgm:prSet presAssocID="{2A3A2E8F-68D2-4FEC-B3A8-24D091B12728}" presName="hierChild4" presStyleCnt="0"/>
      <dgm:spPr/>
    </dgm:pt>
    <dgm:pt modelId="{ACE14CCE-4C8A-42B1-B24B-63F7D39B5AD3}" type="pres">
      <dgm:prSet presAssocID="{2A3A2E8F-68D2-4FEC-B3A8-24D091B12728}" presName="hierChild5" presStyleCnt="0"/>
      <dgm:spPr/>
    </dgm:pt>
    <dgm:pt modelId="{82FD5384-04EA-46D0-9510-6E378433F838}" type="pres">
      <dgm:prSet presAssocID="{2C1EB1D5-4A09-4881-9A4D-AD72E4A536BA}" presName="hierChild3" presStyleCnt="0"/>
      <dgm:spPr/>
    </dgm:pt>
  </dgm:ptLst>
  <dgm:cxnLst>
    <dgm:cxn modelId="{0B506519-C702-4351-9101-53C3D87A7302}" type="presOf" srcId="{2C1EB1D5-4A09-4881-9A4D-AD72E4A536BA}" destId="{3C5A61CC-C677-4CD9-B1E0-3F795A55796D}" srcOrd="1" destOrd="0" presId="urn:microsoft.com/office/officeart/2005/8/layout/orgChart1"/>
    <dgm:cxn modelId="{5982381F-0B7A-4F66-B50E-05777CB9E31E}" type="presOf" srcId="{288C3E30-10FE-4348-BDBC-A705F9376B70}" destId="{D0E97A27-9CEE-406E-B73F-C5BF210FDD18}" srcOrd="1" destOrd="0" presId="urn:microsoft.com/office/officeart/2005/8/layout/orgChart1"/>
    <dgm:cxn modelId="{64C8FB22-B1C1-44B5-A212-23173B5648C7}" srcId="{2C1EB1D5-4A09-4881-9A4D-AD72E4A536BA}" destId="{288C3E30-10FE-4348-BDBC-A705F9376B70}" srcOrd="1" destOrd="0" parTransId="{C816D5E0-D2AD-436D-88B6-856F7E2AEFC7}" sibTransId="{29BEA3A2-7C75-4C2A-904C-EA590CFB40AC}"/>
    <dgm:cxn modelId="{D8D06A2C-A7A2-4353-B3B4-AB522E4ABCBB}" type="presOf" srcId="{2A3A2E8F-68D2-4FEC-B3A8-24D091B12728}" destId="{4714223C-8B97-4388-B5EF-D3F443EF0977}" srcOrd="0" destOrd="0" presId="urn:microsoft.com/office/officeart/2005/8/layout/orgChart1"/>
    <dgm:cxn modelId="{D067CE34-FAB5-4EBF-B22F-0E072C8D4EE1}" type="presOf" srcId="{2B48ED45-FFDE-4A1B-A498-DE78EBCBD7B8}" destId="{A85306C7-F412-4F43-BDB7-6B08B4551C0A}" srcOrd="0" destOrd="0" presId="urn:microsoft.com/office/officeart/2005/8/layout/orgChart1"/>
    <dgm:cxn modelId="{FCE82E5D-C11B-49D5-A0D8-36C526DE6C68}" srcId="{2C1EB1D5-4A09-4881-9A4D-AD72E4A536BA}" destId="{4957EF5A-645B-4228-B0F1-B12558CD0CAB}" srcOrd="0" destOrd="0" parTransId="{B1912067-FA1B-414F-9843-70E0B632FCAC}" sibTransId="{424BF263-F562-4D69-8CF9-AC9F1A622A16}"/>
    <dgm:cxn modelId="{9DBF144E-59B5-42B5-A999-6131A5F206F3}" type="presOf" srcId="{4957EF5A-645B-4228-B0F1-B12558CD0CAB}" destId="{02D0E7FE-D38D-4991-96F0-8E65ADD73465}" srcOrd="1" destOrd="0" presId="urn:microsoft.com/office/officeart/2005/8/layout/orgChart1"/>
    <dgm:cxn modelId="{D741616E-A989-4D6A-BD4A-224449D6E792}" type="presOf" srcId="{C816D5E0-D2AD-436D-88B6-856F7E2AEFC7}" destId="{49720FDA-3546-4071-AED5-5EF2E3A7C2BA}" srcOrd="0" destOrd="0" presId="urn:microsoft.com/office/officeart/2005/8/layout/orgChart1"/>
    <dgm:cxn modelId="{3AC2F173-5D12-4D60-8B80-D7BCF4D74AC4}" type="presOf" srcId="{2C1EB1D5-4A09-4881-9A4D-AD72E4A536BA}" destId="{A7685EAA-A09B-4B0B-9E81-C99034D8AB41}" srcOrd="0" destOrd="0" presId="urn:microsoft.com/office/officeart/2005/8/layout/orgChart1"/>
    <dgm:cxn modelId="{5C16EB92-C8A1-4784-A1E4-F40A15BD0C69}" srcId="{2B48ED45-FFDE-4A1B-A498-DE78EBCBD7B8}" destId="{2C1EB1D5-4A09-4881-9A4D-AD72E4A536BA}" srcOrd="0" destOrd="0" parTransId="{7F6B32BA-224C-47D0-B861-80E5FD638866}" sibTransId="{DF6ED8DD-86C3-4410-BC62-E9DE2FE87565}"/>
    <dgm:cxn modelId="{533EFB93-FA60-4833-AAC5-78443DEDF186}" type="presOf" srcId="{2A3A2E8F-68D2-4FEC-B3A8-24D091B12728}" destId="{54F92A28-A2F5-40B2-9868-FA0DABDDD2ED}" srcOrd="1" destOrd="0" presId="urn:microsoft.com/office/officeart/2005/8/layout/orgChart1"/>
    <dgm:cxn modelId="{4EEB3196-05EE-45B8-B0FD-30F33446B4A4}" type="presOf" srcId="{B1912067-FA1B-414F-9843-70E0B632FCAC}" destId="{19349AD5-C13D-42B1-8200-3E99E83DD6A2}" srcOrd="0" destOrd="0" presId="urn:microsoft.com/office/officeart/2005/8/layout/orgChart1"/>
    <dgm:cxn modelId="{10DD46B0-FF93-4354-9E05-5A9DAEEB985C}" type="presOf" srcId="{51E8C12E-79F0-4002-8555-AF52C88A5A5D}" destId="{01BFE5D7-4E52-47BA-A559-550CC1445064}" srcOrd="0" destOrd="0" presId="urn:microsoft.com/office/officeart/2005/8/layout/orgChart1"/>
    <dgm:cxn modelId="{E8CE4BE8-3345-4091-A970-7A5D333408A2}" type="presOf" srcId="{288C3E30-10FE-4348-BDBC-A705F9376B70}" destId="{F25EE4BA-A81A-450B-9E76-F44503801DDF}" srcOrd="0" destOrd="0" presId="urn:microsoft.com/office/officeart/2005/8/layout/orgChart1"/>
    <dgm:cxn modelId="{01F558E9-D7CD-4689-A08C-7626974876C5}" srcId="{2C1EB1D5-4A09-4881-9A4D-AD72E4A536BA}" destId="{2A3A2E8F-68D2-4FEC-B3A8-24D091B12728}" srcOrd="2" destOrd="0" parTransId="{51E8C12E-79F0-4002-8555-AF52C88A5A5D}" sibTransId="{E653597C-E469-4FAC-96BA-FCD7BFB6DDC8}"/>
    <dgm:cxn modelId="{905F8CE9-28C2-46EA-A2F5-4A53B9DB32ED}" type="presOf" srcId="{4957EF5A-645B-4228-B0F1-B12558CD0CAB}" destId="{EF09BF63-809F-4E19-B971-DB7D58B0F426}" srcOrd="0" destOrd="0" presId="urn:microsoft.com/office/officeart/2005/8/layout/orgChart1"/>
    <dgm:cxn modelId="{3E28FE2B-599C-465E-BE45-2DDEB3CC168B}" type="presParOf" srcId="{A85306C7-F412-4F43-BDB7-6B08B4551C0A}" destId="{368D33C5-C1CC-4BFB-BF78-BADAA8C96C91}" srcOrd="0" destOrd="0" presId="urn:microsoft.com/office/officeart/2005/8/layout/orgChart1"/>
    <dgm:cxn modelId="{749EF8DE-3848-42CD-B21B-C52523331F35}" type="presParOf" srcId="{368D33C5-C1CC-4BFB-BF78-BADAA8C96C91}" destId="{327E06B7-417E-48A4-976F-3FACB4BA1CE2}" srcOrd="0" destOrd="0" presId="urn:microsoft.com/office/officeart/2005/8/layout/orgChart1"/>
    <dgm:cxn modelId="{0BAD7BA0-6FF0-4310-BE86-DB9481727EAC}" type="presParOf" srcId="{327E06B7-417E-48A4-976F-3FACB4BA1CE2}" destId="{A7685EAA-A09B-4B0B-9E81-C99034D8AB41}" srcOrd="0" destOrd="0" presId="urn:microsoft.com/office/officeart/2005/8/layout/orgChart1"/>
    <dgm:cxn modelId="{3DCB17EC-E5A9-4B07-BEE6-FD3ED8BAEAEF}" type="presParOf" srcId="{327E06B7-417E-48A4-976F-3FACB4BA1CE2}" destId="{3C5A61CC-C677-4CD9-B1E0-3F795A55796D}" srcOrd="1" destOrd="0" presId="urn:microsoft.com/office/officeart/2005/8/layout/orgChart1"/>
    <dgm:cxn modelId="{76CA250C-E271-42C0-88FC-86FF9888C8E8}" type="presParOf" srcId="{368D33C5-C1CC-4BFB-BF78-BADAA8C96C91}" destId="{A7AB6A75-2D2C-4F67-B7C5-ABC2ECF96069}" srcOrd="1" destOrd="0" presId="urn:microsoft.com/office/officeart/2005/8/layout/orgChart1"/>
    <dgm:cxn modelId="{B0F893ED-40CE-4E31-93E4-D904FAFB356C}" type="presParOf" srcId="{A7AB6A75-2D2C-4F67-B7C5-ABC2ECF96069}" destId="{19349AD5-C13D-42B1-8200-3E99E83DD6A2}" srcOrd="0" destOrd="0" presId="urn:microsoft.com/office/officeart/2005/8/layout/orgChart1"/>
    <dgm:cxn modelId="{B7C3C148-9465-4127-96A7-4DD46E4ED83A}" type="presParOf" srcId="{A7AB6A75-2D2C-4F67-B7C5-ABC2ECF96069}" destId="{194B94A6-1D8C-405F-BCEA-A53E6BD90650}" srcOrd="1" destOrd="0" presId="urn:microsoft.com/office/officeart/2005/8/layout/orgChart1"/>
    <dgm:cxn modelId="{BA7E3F09-6B3E-4435-B3C4-089312BC37CB}" type="presParOf" srcId="{194B94A6-1D8C-405F-BCEA-A53E6BD90650}" destId="{0A116BBF-4718-4A00-BBC2-222694360C5B}" srcOrd="0" destOrd="0" presId="urn:microsoft.com/office/officeart/2005/8/layout/orgChart1"/>
    <dgm:cxn modelId="{8CB09B06-AC5A-49F9-BC8F-481084D3C049}" type="presParOf" srcId="{0A116BBF-4718-4A00-BBC2-222694360C5B}" destId="{EF09BF63-809F-4E19-B971-DB7D58B0F426}" srcOrd="0" destOrd="0" presId="urn:microsoft.com/office/officeart/2005/8/layout/orgChart1"/>
    <dgm:cxn modelId="{72B0BBEB-67CB-4019-97E9-F7DB2DEAF34D}" type="presParOf" srcId="{0A116BBF-4718-4A00-BBC2-222694360C5B}" destId="{02D0E7FE-D38D-4991-96F0-8E65ADD73465}" srcOrd="1" destOrd="0" presId="urn:microsoft.com/office/officeart/2005/8/layout/orgChart1"/>
    <dgm:cxn modelId="{32844D1B-3E03-4476-984F-989FF0C18568}" type="presParOf" srcId="{194B94A6-1D8C-405F-BCEA-A53E6BD90650}" destId="{FCC2E1A4-EE62-4AC7-8A7D-FC3FC9E899F2}" srcOrd="1" destOrd="0" presId="urn:microsoft.com/office/officeart/2005/8/layout/orgChart1"/>
    <dgm:cxn modelId="{A481178B-069C-4AA4-B0BC-0D4FD3EF3CC3}" type="presParOf" srcId="{194B94A6-1D8C-405F-BCEA-A53E6BD90650}" destId="{77A5462F-7727-4A38-B3E5-7EF5122DEE6F}" srcOrd="2" destOrd="0" presId="urn:microsoft.com/office/officeart/2005/8/layout/orgChart1"/>
    <dgm:cxn modelId="{8D05F957-75A3-4C7E-8F44-524AE3B0E902}" type="presParOf" srcId="{A7AB6A75-2D2C-4F67-B7C5-ABC2ECF96069}" destId="{49720FDA-3546-4071-AED5-5EF2E3A7C2BA}" srcOrd="2" destOrd="0" presId="urn:microsoft.com/office/officeart/2005/8/layout/orgChart1"/>
    <dgm:cxn modelId="{EE9AED28-F2E4-403A-9C12-EDEEBDA24654}" type="presParOf" srcId="{A7AB6A75-2D2C-4F67-B7C5-ABC2ECF96069}" destId="{8B4FD5D3-4589-4003-8F79-002B81E09EEA}" srcOrd="3" destOrd="0" presId="urn:microsoft.com/office/officeart/2005/8/layout/orgChart1"/>
    <dgm:cxn modelId="{9E0E2350-99DB-4FF6-8401-E86702452536}" type="presParOf" srcId="{8B4FD5D3-4589-4003-8F79-002B81E09EEA}" destId="{CFE7BC0C-1757-439B-91ED-FF3E2114ED6B}" srcOrd="0" destOrd="0" presId="urn:microsoft.com/office/officeart/2005/8/layout/orgChart1"/>
    <dgm:cxn modelId="{C292FF51-3D37-49A9-AE8F-A6037830EDCE}" type="presParOf" srcId="{CFE7BC0C-1757-439B-91ED-FF3E2114ED6B}" destId="{F25EE4BA-A81A-450B-9E76-F44503801DDF}" srcOrd="0" destOrd="0" presId="urn:microsoft.com/office/officeart/2005/8/layout/orgChart1"/>
    <dgm:cxn modelId="{1DBEC155-7699-4267-BA98-965874163D31}" type="presParOf" srcId="{CFE7BC0C-1757-439B-91ED-FF3E2114ED6B}" destId="{D0E97A27-9CEE-406E-B73F-C5BF210FDD18}" srcOrd="1" destOrd="0" presId="urn:microsoft.com/office/officeart/2005/8/layout/orgChart1"/>
    <dgm:cxn modelId="{DCA822DE-39DF-4B76-9124-BE1F42ADC990}" type="presParOf" srcId="{8B4FD5D3-4589-4003-8F79-002B81E09EEA}" destId="{BCA46798-66D7-45C2-9148-55B9A1BCAF39}" srcOrd="1" destOrd="0" presId="urn:microsoft.com/office/officeart/2005/8/layout/orgChart1"/>
    <dgm:cxn modelId="{0C599182-04A3-445B-B735-0F4BD53404B5}" type="presParOf" srcId="{8B4FD5D3-4589-4003-8F79-002B81E09EEA}" destId="{7E334FB1-7C84-40C1-B666-B302C4351218}" srcOrd="2" destOrd="0" presId="urn:microsoft.com/office/officeart/2005/8/layout/orgChart1"/>
    <dgm:cxn modelId="{5607CCC3-1154-45A1-AA90-52078E7A874D}" type="presParOf" srcId="{A7AB6A75-2D2C-4F67-B7C5-ABC2ECF96069}" destId="{01BFE5D7-4E52-47BA-A559-550CC1445064}" srcOrd="4" destOrd="0" presId="urn:microsoft.com/office/officeart/2005/8/layout/orgChart1"/>
    <dgm:cxn modelId="{7A789013-9496-4951-9C92-C89F735541DB}" type="presParOf" srcId="{A7AB6A75-2D2C-4F67-B7C5-ABC2ECF96069}" destId="{35F8A268-ABA8-4567-82FE-F5CF6D87ED89}" srcOrd="5" destOrd="0" presId="urn:microsoft.com/office/officeart/2005/8/layout/orgChart1"/>
    <dgm:cxn modelId="{2D54567D-7580-4DF9-91CE-09571A1AA355}" type="presParOf" srcId="{35F8A268-ABA8-4567-82FE-F5CF6D87ED89}" destId="{2724AF50-E23C-4255-B50B-42200B79B8AD}" srcOrd="0" destOrd="0" presId="urn:microsoft.com/office/officeart/2005/8/layout/orgChart1"/>
    <dgm:cxn modelId="{6E0F6DBA-8E72-482F-9362-BBCC91DC8521}" type="presParOf" srcId="{2724AF50-E23C-4255-B50B-42200B79B8AD}" destId="{4714223C-8B97-4388-B5EF-D3F443EF0977}" srcOrd="0" destOrd="0" presId="urn:microsoft.com/office/officeart/2005/8/layout/orgChart1"/>
    <dgm:cxn modelId="{E897E663-55E8-4A2B-AED9-640CD5FDAEAD}" type="presParOf" srcId="{2724AF50-E23C-4255-B50B-42200B79B8AD}" destId="{54F92A28-A2F5-40B2-9868-FA0DABDDD2ED}" srcOrd="1" destOrd="0" presId="urn:microsoft.com/office/officeart/2005/8/layout/orgChart1"/>
    <dgm:cxn modelId="{DF264AC2-B606-4718-AE7B-74FA41C0C0D0}" type="presParOf" srcId="{35F8A268-ABA8-4567-82FE-F5CF6D87ED89}" destId="{4C029968-9C89-4C9F-92AB-062C0D8D3FB9}" srcOrd="1" destOrd="0" presId="urn:microsoft.com/office/officeart/2005/8/layout/orgChart1"/>
    <dgm:cxn modelId="{84F3D173-A9E2-45B2-A860-F71AC3B4374A}" type="presParOf" srcId="{35F8A268-ABA8-4567-82FE-F5CF6D87ED89}" destId="{ACE14CCE-4C8A-42B1-B24B-63F7D39B5AD3}" srcOrd="2" destOrd="0" presId="urn:microsoft.com/office/officeart/2005/8/layout/orgChart1"/>
    <dgm:cxn modelId="{C211AF3F-C6C2-4B59-A42B-015BCA42ED86}" type="presParOf" srcId="{368D33C5-C1CC-4BFB-BF78-BADAA8C96C91}" destId="{82FD5384-04EA-46D0-9510-6E378433F83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48ED45-FFDE-4A1B-A498-DE78EBCBD7B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1EB1D5-4A09-4881-9A4D-AD72E4A536BA}">
      <dgm:prSet phldrT="[Text]"/>
      <dgm:spPr>
        <a:solidFill>
          <a:schemeClr val="accent5">
            <a:lumMod val="50000"/>
          </a:schemeClr>
        </a:solidFill>
      </dgm:spPr>
      <dgm:t>
        <a:bodyPr/>
        <a:lstStyle/>
        <a:p>
          <a:r>
            <a:rPr lang="en-US" dirty="0"/>
            <a:t>List</a:t>
          </a:r>
        </a:p>
      </dgm:t>
    </dgm:pt>
    <dgm:pt modelId="{7F6B32BA-224C-47D0-B861-80E5FD638866}" type="parTrans" cxnId="{5C16EB92-C8A1-4784-A1E4-F40A15BD0C69}">
      <dgm:prSet/>
      <dgm:spPr/>
      <dgm:t>
        <a:bodyPr/>
        <a:lstStyle/>
        <a:p>
          <a:endParaRPr lang="en-US"/>
        </a:p>
      </dgm:t>
    </dgm:pt>
    <dgm:pt modelId="{DF6ED8DD-86C3-4410-BC62-E9DE2FE87565}" type="sibTrans" cxnId="{5C16EB92-C8A1-4784-A1E4-F40A15BD0C69}">
      <dgm:prSet/>
      <dgm:spPr/>
      <dgm:t>
        <a:bodyPr/>
        <a:lstStyle/>
        <a:p>
          <a:endParaRPr lang="en-US"/>
        </a:p>
      </dgm:t>
    </dgm:pt>
    <dgm:pt modelId="{4957EF5A-645B-4228-B0F1-B12558CD0CAB}">
      <dgm:prSet phldrT="[Text]"/>
      <dgm:spPr>
        <a:solidFill>
          <a:schemeClr val="accent5">
            <a:lumMod val="50000"/>
          </a:schemeClr>
        </a:solidFill>
      </dgm:spPr>
      <dgm:t>
        <a:bodyPr/>
        <a:lstStyle/>
        <a:p>
          <a:r>
            <a:rPr lang="en-US" dirty="0" err="1"/>
            <a:t>Listnode</a:t>
          </a:r>
          <a:r>
            <a:rPr lang="en-US" dirty="0"/>
            <a:t>*</a:t>
          </a:r>
          <a:r>
            <a:rPr lang="en-US" dirty="0" err="1"/>
            <a:t>pHead</a:t>
          </a:r>
          <a:endParaRPr lang="en-US" dirty="0"/>
        </a:p>
      </dgm:t>
    </dgm:pt>
    <dgm:pt modelId="{B1912067-FA1B-414F-9843-70E0B632FCAC}" type="parTrans" cxnId="{FCE82E5D-C11B-49D5-A0D8-36C526DE6C68}">
      <dgm:prSet/>
      <dgm:spPr>
        <a:ln>
          <a:solidFill>
            <a:schemeClr val="tx1">
              <a:lumMod val="95000"/>
            </a:schemeClr>
          </a:solidFill>
        </a:ln>
      </dgm:spPr>
      <dgm:t>
        <a:bodyPr/>
        <a:lstStyle/>
        <a:p>
          <a:endParaRPr lang="en-US"/>
        </a:p>
      </dgm:t>
    </dgm:pt>
    <dgm:pt modelId="{424BF263-F562-4D69-8CF9-AC9F1A622A16}" type="sibTrans" cxnId="{FCE82E5D-C11B-49D5-A0D8-36C526DE6C68}">
      <dgm:prSet/>
      <dgm:spPr/>
      <dgm:t>
        <a:bodyPr/>
        <a:lstStyle/>
        <a:p>
          <a:endParaRPr lang="en-US"/>
        </a:p>
      </dgm:t>
    </dgm:pt>
    <dgm:pt modelId="{288C3E30-10FE-4348-BDBC-A705F9376B70}">
      <dgm:prSet phldrT="[Text]"/>
      <dgm:spPr>
        <a:solidFill>
          <a:schemeClr val="accent5">
            <a:lumMod val="50000"/>
          </a:schemeClr>
        </a:solidFill>
      </dgm:spPr>
      <dgm:t>
        <a:bodyPr/>
        <a:lstStyle/>
        <a:p>
          <a:r>
            <a:rPr lang="en-US" dirty="0" err="1"/>
            <a:t>Listnode</a:t>
          </a:r>
          <a:r>
            <a:rPr lang="en-US" dirty="0"/>
            <a:t>*</a:t>
          </a:r>
          <a:r>
            <a:rPr lang="en-US" dirty="0" err="1"/>
            <a:t>pTail</a:t>
          </a:r>
          <a:endParaRPr lang="en-US" dirty="0"/>
        </a:p>
      </dgm:t>
    </dgm:pt>
    <dgm:pt modelId="{C816D5E0-D2AD-436D-88B6-856F7E2AEFC7}" type="parTrans" cxnId="{64C8FB22-B1C1-44B5-A212-23173B5648C7}">
      <dgm:prSet/>
      <dgm:spPr>
        <a:ln>
          <a:solidFill>
            <a:schemeClr val="tx1">
              <a:lumMod val="95000"/>
            </a:schemeClr>
          </a:solidFill>
        </a:ln>
      </dgm:spPr>
      <dgm:t>
        <a:bodyPr/>
        <a:lstStyle/>
        <a:p>
          <a:endParaRPr lang="en-US"/>
        </a:p>
      </dgm:t>
    </dgm:pt>
    <dgm:pt modelId="{29BEA3A2-7C75-4C2A-904C-EA590CFB40AC}" type="sibTrans" cxnId="{64C8FB22-B1C1-44B5-A212-23173B5648C7}">
      <dgm:prSet/>
      <dgm:spPr/>
      <dgm:t>
        <a:bodyPr/>
        <a:lstStyle/>
        <a:p>
          <a:endParaRPr lang="en-US"/>
        </a:p>
      </dgm:t>
    </dgm:pt>
    <dgm:pt modelId="{2A3A2E8F-68D2-4FEC-B3A8-24D091B12728}">
      <dgm:prSet phldrT="[Text]"/>
      <dgm:spPr>
        <a:solidFill>
          <a:schemeClr val="accent5">
            <a:lumMod val="50000"/>
          </a:schemeClr>
        </a:solidFill>
      </dgm:spPr>
      <dgm:t>
        <a:bodyPr/>
        <a:lstStyle/>
        <a:p>
          <a:r>
            <a:rPr lang="en-US" dirty="0"/>
            <a:t>Int list size</a:t>
          </a:r>
        </a:p>
      </dgm:t>
    </dgm:pt>
    <dgm:pt modelId="{51E8C12E-79F0-4002-8555-AF52C88A5A5D}" type="parTrans" cxnId="{01F558E9-D7CD-4689-A08C-7626974876C5}">
      <dgm:prSet/>
      <dgm:spPr>
        <a:ln>
          <a:solidFill>
            <a:schemeClr val="tx2">
              <a:lumMod val="20000"/>
              <a:lumOff val="80000"/>
            </a:schemeClr>
          </a:solidFill>
        </a:ln>
      </dgm:spPr>
      <dgm:t>
        <a:bodyPr/>
        <a:lstStyle/>
        <a:p>
          <a:endParaRPr lang="en-US"/>
        </a:p>
      </dgm:t>
    </dgm:pt>
    <dgm:pt modelId="{E653597C-E469-4FAC-96BA-FCD7BFB6DDC8}" type="sibTrans" cxnId="{01F558E9-D7CD-4689-A08C-7626974876C5}">
      <dgm:prSet/>
      <dgm:spPr/>
      <dgm:t>
        <a:bodyPr/>
        <a:lstStyle/>
        <a:p>
          <a:endParaRPr lang="en-US"/>
        </a:p>
      </dgm:t>
    </dgm:pt>
    <dgm:pt modelId="{A85306C7-F412-4F43-BDB7-6B08B4551C0A}" type="pres">
      <dgm:prSet presAssocID="{2B48ED45-FFDE-4A1B-A498-DE78EBCBD7B8}" presName="hierChild1" presStyleCnt="0">
        <dgm:presLayoutVars>
          <dgm:orgChart val="1"/>
          <dgm:chPref val="1"/>
          <dgm:dir/>
          <dgm:animOne val="branch"/>
          <dgm:animLvl val="lvl"/>
          <dgm:resizeHandles/>
        </dgm:presLayoutVars>
      </dgm:prSet>
      <dgm:spPr/>
    </dgm:pt>
    <dgm:pt modelId="{368D33C5-C1CC-4BFB-BF78-BADAA8C96C91}" type="pres">
      <dgm:prSet presAssocID="{2C1EB1D5-4A09-4881-9A4D-AD72E4A536BA}" presName="hierRoot1" presStyleCnt="0">
        <dgm:presLayoutVars>
          <dgm:hierBranch val="init"/>
        </dgm:presLayoutVars>
      </dgm:prSet>
      <dgm:spPr/>
    </dgm:pt>
    <dgm:pt modelId="{327E06B7-417E-48A4-976F-3FACB4BA1CE2}" type="pres">
      <dgm:prSet presAssocID="{2C1EB1D5-4A09-4881-9A4D-AD72E4A536BA}" presName="rootComposite1" presStyleCnt="0"/>
      <dgm:spPr/>
    </dgm:pt>
    <dgm:pt modelId="{A7685EAA-A09B-4B0B-9E81-C99034D8AB41}" type="pres">
      <dgm:prSet presAssocID="{2C1EB1D5-4A09-4881-9A4D-AD72E4A536BA}" presName="rootText1" presStyleLbl="node0" presStyleIdx="0" presStyleCnt="1" custScaleY="44103" custLinFactNeighborX="0" custLinFactNeighborY="17844">
        <dgm:presLayoutVars>
          <dgm:chPref val="3"/>
        </dgm:presLayoutVars>
      </dgm:prSet>
      <dgm:spPr/>
    </dgm:pt>
    <dgm:pt modelId="{3C5A61CC-C677-4CD9-B1E0-3F795A55796D}" type="pres">
      <dgm:prSet presAssocID="{2C1EB1D5-4A09-4881-9A4D-AD72E4A536BA}" presName="rootConnector1" presStyleLbl="node1" presStyleIdx="0" presStyleCnt="0"/>
      <dgm:spPr/>
    </dgm:pt>
    <dgm:pt modelId="{A7AB6A75-2D2C-4F67-B7C5-ABC2ECF96069}" type="pres">
      <dgm:prSet presAssocID="{2C1EB1D5-4A09-4881-9A4D-AD72E4A536BA}" presName="hierChild2" presStyleCnt="0"/>
      <dgm:spPr/>
    </dgm:pt>
    <dgm:pt modelId="{19349AD5-C13D-42B1-8200-3E99E83DD6A2}" type="pres">
      <dgm:prSet presAssocID="{B1912067-FA1B-414F-9843-70E0B632FCAC}" presName="Name37" presStyleLbl="parChTrans1D2" presStyleIdx="0" presStyleCnt="3"/>
      <dgm:spPr/>
    </dgm:pt>
    <dgm:pt modelId="{194B94A6-1D8C-405F-BCEA-A53E6BD90650}" type="pres">
      <dgm:prSet presAssocID="{4957EF5A-645B-4228-B0F1-B12558CD0CAB}" presName="hierRoot2" presStyleCnt="0">
        <dgm:presLayoutVars>
          <dgm:hierBranch val="init"/>
        </dgm:presLayoutVars>
      </dgm:prSet>
      <dgm:spPr/>
    </dgm:pt>
    <dgm:pt modelId="{0A116BBF-4718-4A00-BBC2-222694360C5B}" type="pres">
      <dgm:prSet presAssocID="{4957EF5A-645B-4228-B0F1-B12558CD0CAB}" presName="rootComposite" presStyleCnt="0"/>
      <dgm:spPr/>
    </dgm:pt>
    <dgm:pt modelId="{EF09BF63-809F-4E19-B971-DB7D58B0F426}" type="pres">
      <dgm:prSet presAssocID="{4957EF5A-645B-4228-B0F1-B12558CD0CAB}" presName="rootText" presStyleLbl="node2" presStyleIdx="0" presStyleCnt="3" custScaleY="53635">
        <dgm:presLayoutVars>
          <dgm:chPref val="3"/>
        </dgm:presLayoutVars>
      </dgm:prSet>
      <dgm:spPr/>
    </dgm:pt>
    <dgm:pt modelId="{02D0E7FE-D38D-4991-96F0-8E65ADD73465}" type="pres">
      <dgm:prSet presAssocID="{4957EF5A-645B-4228-B0F1-B12558CD0CAB}" presName="rootConnector" presStyleLbl="node2" presStyleIdx="0" presStyleCnt="3"/>
      <dgm:spPr/>
    </dgm:pt>
    <dgm:pt modelId="{FCC2E1A4-EE62-4AC7-8A7D-FC3FC9E899F2}" type="pres">
      <dgm:prSet presAssocID="{4957EF5A-645B-4228-B0F1-B12558CD0CAB}" presName="hierChild4" presStyleCnt="0"/>
      <dgm:spPr/>
    </dgm:pt>
    <dgm:pt modelId="{77A5462F-7727-4A38-B3E5-7EF5122DEE6F}" type="pres">
      <dgm:prSet presAssocID="{4957EF5A-645B-4228-B0F1-B12558CD0CAB}" presName="hierChild5" presStyleCnt="0"/>
      <dgm:spPr/>
    </dgm:pt>
    <dgm:pt modelId="{49720FDA-3546-4071-AED5-5EF2E3A7C2BA}" type="pres">
      <dgm:prSet presAssocID="{C816D5E0-D2AD-436D-88B6-856F7E2AEFC7}" presName="Name37" presStyleLbl="parChTrans1D2" presStyleIdx="1" presStyleCnt="3"/>
      <dgm:spPr/>
    </dgm:pt>
    <dgm:pt modelId="{8B4FD5D3-4589-4003-8F79-002B81E09EEA}" type="pres">
      <dgm:prSet presAssocID="{288C3E30-10FE-4348-BDBC-A705F9376B70}" presName="hierRoot2" presStyleCnt="0">
        <dgm:presLayoutVars>
          <dgm:hierBranch val="init"/>
        </dgm:presLayoutVars>
      </dgm:prSet>
      <dgm:spPr/>
    </dgm:pt>
    <dgm:pt modelId="{CFE7BC0C-1757-439B-91ED-FF3E2114ED6B}" type="pres">
      <dgm:prSet presAssocID="{288C3E30-10FE-4348-BDBC-A705F9376B70}" presName="rootComposite" presStyleCnt="0"/>
      <dgm:spPr/>
    </dgm:pt>
    <dgm:pt modelId="{F25EE4BA-A81A-450B-9E76-F44503801DDF}" type="pres">
      <dgm:prSet presAssocID="{288C3E30-10FE-4348-BDBC-A705F9376B70}" presName="rootText" presStyleLbl="node2" presStyleIdx="1" presStyleCnt="3" custScaleX="115744" custScaleY="53635">
        <dgm:presLayoutVars>
          <dgm:chPref val="3"/>
        </dgm:presLayoutVars>
      </dgm:prSet>
      <dgm:spPr/>
    </dgm:pt>
    <dgm:pt modelId="{D0E97A27-9CEE-406E-B73F-C5BF210FDD18}" type="pres">
      <dgm:prSet presAssocID="{288C3E30-10FE-4348-BDBC-A705F9376B70}" presName="rootConnector" presStyleLbl="node2" presStyleIdx="1" presStyleCnt="3"/>
      <dgm:spPr/>
    </dgm:pt>
    <dgm:pt modelId="{BCA46798-66D7-45C2-9148-55B9A1BCAF39}" type="pres">
      <dgm:prSet presAssocID="{288C3E30-10FE-4348-BDBC-A705F9376B70}" presName="hierChild4" presStyleCnt="0"/>
      <dgm:spPr/>
    </dgm:pt>
    <dgm:pt modelId="{7E334FB1-7C84-40C1-B666-B302C4351218}" type="pres">
      <dgm:prSet presAssocID="{288C3E30-10FE-4348-BDBC-A705F9376B70}" presName="hierChild5" presStyleCnt="0"/>
      <dgm:spPr/>
    </dgm:pt>
    <dgm:pt modelId="{01BFE5D7-4E52-47BA-A559-550CC1445064}" type="pres">
      <dgm:prSet presAssocID="{51E8C12E-79F0-4002-8555-AF52C88A5A5D}" presName="Name37" presStyleLbl="parChTrans1D2" presStyleIdx="2" presStyleCnt="3"/>
      <dgm:spPr/>
    </dgm:pt>
    <dgm:pt modelId="{35F8A268-ABA8-4567-82FE-F5CF6D87ED89}" type="pres">
      <dgm:prSet presAssocID="{2A3A2E8F-68D2-4FEC-B3A8-24D091B12728}" presName="hierRoot2" presStyleCnt="0">
        <dgm:presLayoutVars>
          <dgm:hierBranch val="init"/>
        </dgm:presLayoutVars>
      </dgm:prSet>
      <dgm:spPr/>
    </dgm:pt>
    <dgm:pt modelId="{2724AF50-E23C-4255-B50B-42200B79B8AD}" type="pres">
      <dgm:prSet presAssocID="{2A3A2E8F-68D2-4FEC-B3A8-24D091B12728}" presName="rootComposite" presStyleCnt="0"/>
      <dgm:spPr/>
    </dgm:pt>
    <dgm:pt modelId="{4714223C-8B97-4388-B5EF-D3F443EF0977}" type="pres">
      <dgm:prSet presAssocID="{2A3A2E8F-68D2-4FEC-B3A8-24D091B12728}" presName="rootText" presStyleLbl="node2" presStyleIdx="2" presStyleCnt="3" custScaleY="53332">
        <dgm:presLayoutVars>
          <dgm:chPref val="3"/>
        </dgm:presLayoutVars>
      </dgm:prSet>
      <dgm:spPr/>
    </dgm:pt>
    <dgm:pt modelId="{54F92A28-A2F5-40B2-9868-FA0DABDDD2ED}" type="pres">
      <dgm:prSet presAssocID="{2A3A2E8F-68D2-4FEC-B3A8-24D091B12728}" presName="rootConnector" presStyleLbl="node2" presStyleIdx="2" presStyleCnt="3"/>
      <dgm:spPr/>
    </dgm:pt>
    <dgm:pt modelId="{4C029968-9C89-4C9F-92AB-062C0D8D3FB9}" type="pres">
      <dgm:prSet presAssocID="{2A3A2E8F-68D2-4FEC-B3A8-24D091B12728}" presName="hierChild4" presStyleCnt="0"/>
      <dgm:spPr/>
    </dgm:pt>
    <dgm:pt modelId="{ACE14CCE-4C8A-42B1-B24B-63F7D39B5AD3}" type="pres">
      <dgm:prSet presAssocID="{2A3A2E8F-68D2-4FEC-B3A8-24D091B12728}" presName="hierChild5" presStyleCnt="0"/>
      <dgm:spPr/>
    </dgm:pt>
    <dgm:pt modelId="{82FD5384-04EA-46D0-9510-6E378433F838}" type="pres">
      <dgm:prSet presAssocID="{2C1EB1D5-4A09-4881-9A4D-AD72E4A536BA}" presName="hierChild3" presStyleCnt="0"/>
      <dgm:spPr/>
    </dgm:pt>
  </dgm:ptLst>
  <dgm:cxnLst>
    <dgm:cxn modelId="{0B506519-C702-4351-9101-53C3D87A7302}" type="presOf" srcId="{2C1EB1D5-4A09-4881-9A4D-AD72E4A536BA}" destId="{3C5A61CC-C677-4CD9-B1E0-3F795A55796D}" srcOrd="1" destOrd="0" presId="urn:microsoft.com/office/officeart/2005/8/layout/orgChart1"/>
    <dgm:cxn modelId="{5982381F-0B7A-4F66-B50E-05777CB9E31E}" type="presOf" srcId="{288C3E30-10FE-4348-BDBC-A705F9376B70}" destId="{D0E97A27-9CEE-406E-B73F-C5BF210FDD18}" srcOrd="1" destOrd="0" presId="urn:microsoft.com/office/officeart/2005/8/layout/orgChart1"/>
    <dgm:cxn modelId="{64C8FB22-B1C1-44B5-A212-23173B5648C7}" srcId="{2C1EB1D5-4A09-4881-9A4D-AD72E4A536BA}" destId="{288C3E30-10FE-4348-BDBC-A705F9376B70}" srcOrd="1" destOrd="0" parTransId="{C816D5E0-D2AD-436D-88B6-856F7E2AEFC7}" sibTransId="{29BEA3A2-7C75-4C2A-904C-EA590CFB40AC}"/>
    <dgm:cxn modelId="{D8D06A2C-A7A2-4353-B3B4-AB522E4ABCBB}" type="presOf" srcId="{2A3A2E8F-68D2-4FEC-B3A8-24D091B12728}" destId="{4714223C-8B97-4388-B5EF-D3F443EF0977}" srcOrd="0" destOrd="0" presId="urn:microsoft.com/office/officeart/2005/8/layout/orgChart1"/>
    <dgm:cxn modelId="{D067CE34-FAB5-4EBF-B22F-0E072C8D4EE1}" type="presOf" srcId="{2B48ED45-FFDE-4A1B-A498-DE78EBCBD7B8}" destId="{A85306C7-F412-4F43-BDB7-6B08B4551C0A}" srcOrd="0" destOrd="0" presId="urn:microsoft.com/office/officeart/2005/8/layout/orgChart1"/>
    <dgm:cxn modelId="{FCE82E5D-C11B-49D5-A0D8-36C526DE6C68}" srcId="{2C1EB1D5-4A09-4881-9A4D-AD72E4A536BA}" destId="{4957EF5A-645B-4228-B0F1-B12558CD0CAB}" srcOrd="0" destOrd="0" parTransId="{B1912067-FA1B-414F-9843-70E0B632FCAC}" sibTransId="{424BF263-F562-4D69-8CF9-AC9F1A622A16}"/>
    <dgm:cxn modelId="{9DBF144E-59B5-42B5-A999-6131A5F206F3}" type="presOf" srcId="{4957EF5A-645B-4228-B0F1-B12558CD0CAB}" destId="{02D0E7FE-D38D-4991-96F0-8E65ADD73465}" srcOrd="1" destOrd="0" presId="urn:microsoft.com/office/officeart/2005/8/layout/orgChart1"/>
    <dgm:cxn modelId="{D741616E-A989-4D6A-BD4A-224449D6E792}" type="presOf" srcId="{C816D5E0-D2AD-436D-88B6-856F7E2AEFC7}" destId="{49720FDA-3546-4071-AED5-5EF2E3A7C2BA}" srcOrd="0" destOrd="0" presId="urn:microsoft.com/office/officeart/2005/8/layout/orgChart1"/>
    <dgm:cxn modelId="{3AC2F173-5D12-4D60-8B80-D7BCF4D74AC4}" type="presOf" srcId="{2C1EB1D5-4A09-4881-9A4D-AD72E4A536BA}" destId="{A7685EAA-A09B-4B0B-9E81-C99034D8AB41}" srcOrd="0" destOrd="0" presId="urn:microsoft.com/office/officeart/2005/8/layout/orgChart1"/>
    <dgm:cxn modelId="{5C16EB92-C8A1-4784-A1E4-F40A15BD0C69}" srcId="{2B48ED45-FFDE-4A1B-A498-DE78EBCBD7B8}" destId="{2C1EB1D5-4A09-4881-9A4D-AD72E4A536BA}" srcOrd="0" destOrd="0" parTransId="{7F6B32BA-224C-47D0-B861-80E5FD638866}" sibTransId="{DF6ED8DD-86C3-4410-BC62-E9DE2FE87565}"/>
    <dgm:cxn modelId="{533EFB93-FA60-4833-AAC5-78443DEDF186}" type="presOf" srcId="{2A3A2E8F-68D2-4FEC-B3A8-24D091B12728}" destId="{54F92A28-A2F5-40B2-9868-FA0DABDDD2ED}" srcOrd="1" destOrd="0" presId="urn:microsoft.com/office/officeart/2005/8/layout/orgChart1"/>
    <dgm:cxn modelId="{4EEB3196-05EE-45B8-B0FD-30F33446B4A4}" type="presOf" srcId="{B1912067-FA1B-414F-9843-70E0B632FCAC}" destId="{19349AD5-C13D-42B1-8200-3E99E83DD6A2}" srcOrd="0" destOrd="0" presId="urn:microsoft.com/office/officeart/2005/8/layout/orgChart1"/>
    <dgm:cxn modelId="{10DD46B0-FF93-4354-9E05-5A9DAEEB985C}" type="presOf" srcId="{51E8C12E-79F0-4002-8555-AF52C88A5A5D}" destId="{01BFE5D7-4E52-47BA-A559-550CC1445064}" srcOrd="0" destOrd="0" presId="urn:microsoft.com/office/officeart/2005/8/layout/orgChart1"/>
    <dgm:cxn modelId="{E8CE4BE8-3345-4091-A970-7A5D333408A2}" type="presOf" srcId="{288C3E30-10FE-4348-BDBC-A705F9376B70}" destId="{F25EE4BA-A81A-450B-9E76-F44503801DDF}" srcOrd="0" destOrd="0" presId="urn:microsoft.com/office/officeart/2005/8/layout/orgChart1"/>
    <dgm:cxn modelId="{01F558E9-D7CD-4689-A08C-7626974876C5}" srcId="{2C1EB1D5-4A09-4881-9A4D-AD72E4A536BA}" destId="{2A3A2E8F-68D2-4FEC-B3A8-24D091B12728}" srcOrd="2" destOrd="0" parTransId="{51E8C12E-79F0-4002-8555-AF52C88A5A5D}" sibTransId="{E653597C-E469-4FAC-96BA-FCD7BFB6DDC8}"/>
    <dgm:cxn modelId="{905F8CE9-28C2-46EA-A2F5-4A53B9DB32ED}" type="presOf" srcId="{4957EF5A-645B-4228-B0F1-B12558CD0CAB}" destId="{EF09BF63-809F-4E19-B971-DB7D58B0F426}" srcOrd="0" destOrd="0" presId="urn:microsoft.com/office/officeart/2005/8/layout/orgChart1"/>
    <dgm:cxn modelId="{3E28FE2B-599C-465E-BE45-2DDEB3CC168B}" type="presParOf" srcId="{A85306C7-F412-4F43-BDB7-6B08B4551C0A}" destId="{368D33C5-C1CC-4BFB-BF78-BADAA8C96C91}" srcOrd="0" destOrd="0" presId="urn:microsoft.com/office/officeart/2005/8/layout/orgChart1"/>
    <dgm:cxn modelId="{749EF8DE-3848-42CD-B21B-C52523331F35}" type="presParOf" srcId="{368D33C5-C1CC-4BFB-BF78-BADAA8C96C91}" destId="{327E06B7-417E-48A4-976F-3FACB4BA1CE2}" srcOrd="0" destOrd="0" presId="urn:microsoft.com/office/officeart/2005/8/layout/orgChart1"/>
    <dgm:cxn modelId="{0BAD7BA0-6FF0-4310-BE86-DB9481727EAC}" type="presParOf" srcId="{327E06B7-417E-48A4-976F-3FACB4BA1CE2}" destId="{A7685EAA-A09B-4B0B-9E81-C99034D8AB41}" srcOrd="0" destOrd="0" presId="urn:microsoft.com/office/officeart/2005/8/layout/orgChart1"/>
    <dgm:cxn modelId="{3DCB17EC-E5A9-4B07-BEE6-FD3ED8BAEAEF}" type="presParOf" srcId="{327E06B7-417E-48A4-976F-3FACB4BA1CE2}" destId="{3C5A61CC-C677-4CD9-B1E0-3F795A55796D}" srcOrd="1" destOrd="0" presId="urn:microsoft.com/office/officeart/2005/8/layout/orgChart1"/>
    <dgm:cxn modelId="{76CA250C-E271-42C0-88FC-86FF9888C8E8}" type="presParOf" srcId="{368D33C5-C1CC-4BFB-BF78-BADAA8C96C91}" destId="{A7AB6A75-2D2C-4F67-B7C5-ABC2ECF96069}" srcOrd="1" destOrd="0" presId="urn:microsoft.com/office/officeart/2005/8/layout/orgChart1"/>
    <dgm:cxn modelId="{B0F893ED-40CE-4E31-93E4-D904FAFB356C}" type="presParOf" srcId="{A7AB6A75-2D2C-4F67-B7C5-ABC2ECF96069}" destId="{19349AD5-C13D-42B1-8200-3E99E83DD6A2}" srcOrd="0" destOrd="0" presId="urn:microsoft.com/office/officeart/2005/8/layout/orgChart1"/>
    <dgm:cxn modelId="{B7C3C148-9465-4127-96A7-4DD46E4ED83A}" type="presParOf" srcId="{A7AB6A75-2D2C-4F67-B7C5-ABC2ECF96069}" destId="{194B94A6-1D8C-405F-BCEA-A53E6BD90650}" srcOrd="1" destOrd="0" presId="urn:microsoft.com/office/officeart/2005/8/layout/orgChart1"/>
    <dgm:cxn modelId="{BA7E3F09-6B3E-4435-B3C4-089312BC37CB}" type="presParOf" srcId="{194B94A6-1D8C-405F-BCEA-A53E6BD90650}" destId="{0A116BBF-4718-4A00-BBC2-222694360C5B}" srcOrd="0" destOrd="0" presId="urn:microsoft.com/office/officeart/2005/8/layout/orgChart1"/>
    <dgm:cxn modelId="{8CB09B06-AC5A-49F9-BC8F-481084D3C049}" type="presParOf" srcId="{0A116BBF-4718-4A00-BBC2-222694360C5B}" destId="{EF09BF63-809F-4E19-B971-DB7D58B0F426}" srcOrd="0" destOrd="0" presId="urn:microsoft.com/office/officeart/2005/8/layout/orgChart1"/>
    <dgm:cxn modelId="{72B0BBEB-67CB-4019-97E9-F7DB2DEAF34D}" type="presParOf" srcId="{0A116BBF-4718-4A00-BBC2-222694360C5B}" destId="{02D0E7FE-D38D-4991-96F0-8E65ADD73465}" srcOrd="1" destOrd="0" presId="urn:microsoft.com/office/officeart/2005/8/layout/orgChart1"/>
    <dgm:cxn modelId="{32844D1B-3E03-4476-984F-989FF0C18568}" type="presParOf" srcId="{194B94A6-1D8C-405F-BCEA-A53E6BD90650}" destId="{FCC2E1A4-EE62-4AC7-8A7D-FC3FC9E899F2}" srcOrd="1" destOrd="0" presId="urn:microsoft.com/office/officeart/2005/8/layout/orgChart1"/>
    <dgm:cxn modelId="{A481178B-069C-4AA4-B0BC-0D4FD3EF3CC3}" type="presParOf" srcId="{194B94A6-1D8C-405F-BCEA-A53E6BD90650}" destId="{77A5462F-7727-4A38-B3E5-7EF5122DEE6F}" srcOrd="2" destOrd="0" presId="urn:microsoft.com/office/officeart/2005/8/layout/orgChart1"/>
    <dgm:cxn modelId="{8D05F957-75A3-4C7E-8F44-524AE3B0E902}" type="presParOf" srcId="{A7AB6A75-2D2C-4F67-B7C5-ABC2ECF96069}" destId="{49720FDA-3546-4071-AED5-5EF2E3A7C2BA}" srcOrd="2" destOrd="0" presId="urn:microsoft.com/office/officeart/2005/8/layout/orgChart1"/>
    <dgm:cxn modelId="{EE9AED28-F2E4-403A-9C12-EDEEBDA24654}" type="presParOf" srcId="{A7AB6A75-2D2C-4F67-B7C5-ABC2ECF96069}" destId="{8B4FD5D3-4589-4003-8F79-002B81E09EEA}" srcOrd="3" destOrd="0" presId="urn:microsoft.com/office/officeart/2005/8/layout/orgChart1"/>
    <dgm:cxn modelId="{9E0E2350-99DB-4FF6-8401-E86702452536}" type="presParOf" srcId="{8B4FD5D3-4589-4003-8F79-002B81E09EEA}" destId="{CFE7BC0C-1757-439B-91ED-FF3E2114ED6B}" srcOrd="0" destOrd="0" presId="urn:microsoft.com/office/officeart/2005/8/layout/orgChart1"/>
    <dgm:cxn modelId="{C292FF51-3D37-49A9-AE8F-A6037830EDCE}" type="presParOf" srcId="{CFE7BC0C-1757-439B-91ED-FF3E2114ED6B}" destId="{F25EE4BA-A81A-450B-9E76-F44503801DDF}" srcOrd="0" destOrd="0" presId="urn:microsoft.com/office/officeart/2005/8/layout/orgChart1"/>
    <dgm:cxn modelId="{1DBEC155-7699-4267-BA98-965874163D31}" type="presParOf" srcId="{CFE7BC0C-1757-439B-91ED-FF3E2114ED6B}" destId="{D0E97A27-9CEE-406E-B73F-C5BF210FDD18}" srcOrd="1" destOrd="0" presId="urn:microsoft.com/office/officeart/2005/8/layout/orgChart1"/>
    <dgm:cxn modelId="{DCA822DE-39DF-4B76-9124-BE1F42ADC990}" type="presParOf" srcId="{8B4FD5D3-4589-4003-8F79-002B81E09EEA}" destId="{BCA46798-66D7-45C2-9148-55B9A1BCAF39}" srcOrd="1" destOrd="0" presId="urn:microsoft.com/office/officeart/2005/8/layout/orgChart1"/>
    <dgm:cxn modelId="{0C599182-04A3-445B-B735-0F4BD53404B5}" type="presParOf" srcId="{8B4FD5D3-4589-4003-8F79-002B81E09EEA}" destId="{7E334FB1-7C84-40C1-B666-B302C4351218}" srcOrd="2" destOrd="0" presId="urn:microsoft.com/office/officeart/2005/8/layout/orgChart1"/>
    <dgm:cxn modelId="{5607CCC3-1154-45A1-AA90-52078E7A874D}" type="presParOf" srcId="{A7AB6A75-2D2C-4F67-B7C5-ABC2ECF96069}" destId="{01BFE5D7-4E52-47BA-A559-550CC1445064}" srcOrd="4" destOrd="0" presId="urn:microsoft.com/office/officeart/2005/8/layout/orgChart1"/>
    <dgm:cxn modelId="{7A789013-9496-4951-9C92-C89F735541DB}" type="presParOf" srcId="{A7AB6A75-2D2C-4F67-B7C5-ABC2ECF96069}" destId="{35F8A268-ABA8-4567-82FE-F5CF6D87ED89}" srcOrd="5" destOrd="0" presId="urn:microsoft.com/office/officeart/2005/8/layout/orgChart1"/>
    <dgm:cxn modelId="{2D54567D-7580-4DF9-91CE-09571A1AA355}" type="presParOf" srcId="{35F8A268-ABA8-4567-82FE-F5CF6D87ED89}" destId="{2724AF50-E23C-4255-B50B-42200B79B8AD}" srcOrd="0" destOrd="0" presId="urn:microsoft.com/office/officeart/2005/8/layout/orgChart1"/>
    <dgm:cxn modelId="{6E0F6DBA-8E72-482F-9362-BBCC91DC8521}" type="presParOf" srcId="{2724AF50-E23C-4255-B50B-42200B79B8AD}" destId="{4714223C-8B97-4388-B5EF-D3F443EF0977}" srcOrd="0" destOrd="0" presId="urn:microsoft.com/office/officeart/2005/8/layout/orgChart1"/>
    <dgm:cxn modelId="{E897E663-55E8-4A2B-AED9-640CD5FDAEAD}" type="presParOf" srcId="{2724AF50-E23C-4255-B50B-42200B79B8AD}" destId="{54F92A28-A2F5-40B2-9868-FA0DABDDD2ED}" srcOrd="1" destOrd="0" presId="urn:microsoft.com/office/officeart/2005/8/layout/orgChart1"/>
    <dgm:cxn modelId="{DF264AC2-B606-4718-AE7B-74FA41C0C0D0}" type="presParOf" srcId="{35F8A268-ABA8-4567-82FE-F5CF6D87ED89}" destId="{4C029968-9C89-4C9F-92AB-062C0D8D3FB9}" srcOrd="1" destOrd="0" presId="urn:microsoft.com/office/officeart/2005/8/layout/orgChart1"/>
    <dgm:cxn modelId="{84F3D173-A9E2-45B2-A860-F71AC3B4374A}" type="presParOf" srcId="{35F8A268-ABA8-4567-82FE-F5CF6D87ED89}" destId="{ACE14CCE-4C8A-42B1-B24B-63F7D39B5AD3}" srcOrd="2" destOrd="0" presId="urn:microsoft.com/office/officeart/2005/8/layout/orgChart1"/>
    <dgm:cxn modelId="{C211AF3F-C6C2-4B59-A42B-015BCA42ED86}" type="presParOf" srcId="{368D33C5-C1CC-4BFB-BF78-BADAA8C96C91}" destId="{82FD5384-04EA-46D0-9510-6E378433F83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48ED45-FFDE-4A1B-A498-DE78EBCBD7B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C1EB1D5-4A09-4881-9A4D-AD72E4A536BA}">
      <dgm:prSet phldrT="[Text]"/>
      <dgm:spPr>
        <a:solidFill>
          <a:schemeClr val="accent5">
            <a:lumMod val="50000"/>
          </a:schemeClr>
        </a:solidFill>
      </dgm:spPr>
      <dgm:t>
        <a:bodyPr/>
        <a:lstStyle/>
        <a:p>
          <a:r>
            <a:rPr lang="en-US" dirty="0"/>
            <a:t>Tree Node</a:t>
          </a:r>
        </a:p>
      </dgm:t>
    </dgm:pt>
    <dgm:pt modelId="{7F6B32BA-224C-47D0-B861-80E5FD638866}" type="parTrans" cxnId="{5C16EB92-C8A1-4784-A1E4-F40A15BD0C69}">
      <dgm:prSet/>
      <dgm:spPr/>
      <dgm:t>
        <a:bodyPr/>
        <a:lstStyle/>
        <a:p>
          <a:endParaRPr lang="en-US"/>
        </a:p>
      </dgm:t>
    </dgm:pt>
    <dgm:pt modelId="{DF6ED8DD-86C3-4410-BC62-E9DE2FE87565}" type="sibTrans" cxnId="{5C16EB92-C8A1-4784-A1E4-F40A15BD0C69}">
      <dgm:prSet/>
      <dgm:spPr/>
      <dgm:t>
        <a:bodyPr/>
        <a:lstStyle/>
        <a:p>
          <a:endParaRPr lang="en-US"/>
        </a:p>
      </dgm:t>
    </dgm:pt>
    <dgm:pt modelId="{4957EF5A-645B-4228-B0F1-B12558CD0CAB}">
      <dgm:prSet phldrT="[Text]"/>
      <dgm:spPr>
        <a:solidFill>
          <a:schemeClr val="accent5">
            <a:lumMod val="50000"/>
          </a:schemeClr>
        </a:solidFill>
      </dgm:spPr>
      <dgm:t>
        <a:bodyPr/>
        <a:lstStyle/>
        <a:p>
          <a:r>
            <a:rPr lang="en-US" dirty="0" err="1"/>
            <a:t>TreeNode</a:t>
          </a:r>
          <a:r>
            <a:rPr lang="en-US" dirty="0"/>
            <a:t>* </a:t>
          </a:r>
          <a:r>
            <a:rPr lang="en-US" dirty="0" err="1"/>
            <a:t>leftptr</a:t>
          </a:r>
          <a:r>
            <a:rPr lang="en-US" dirty="0"/>
            <a:t> </a:t>
          </a:r>
        </a:p>
      </dgm:t>
    </dgm:pt>
    <dgm:pt modelId="{B1912067-FA1B-414F-9843-70E0B632FCAC}" type="parTrans" cxnId="{FCE82E5D-C11B-49D5-A0D8-36C526DE6C68}">
      <dgm:prSet/>
      <dgm:spPr>
        <a:ln>
          <a:solidFill>
            <a:schemeClr val="tx1">
              <a:lumMod val="95000"/>
            </a:schemeClr>
          </a:solidFill>
        </a:ln>
      </dgm:spPr>
      <dgm:t>
        <a:bodyPr/>
        <a:lstStyle/>
        <a:p>
          <a:endParaRPr lang="en-US"/>
        </a:p>
      </dgm:t>
    </dgm:pt>
    <dgm:pt modelId="{424BF263-F562-4D69-8CF9-AC9F1A622A16}" type="sibTrans" cxnId="{FCE82E5D-C11B-49D5-A0D8-36C526DE6C68}">
      <dgm:prSet/>
      <dgm:spPr/>
      <dgm:t>
        <a:bodyPr/>
        <a:lstStyle/>
        <a:p>
          <a:endParaRPr lang="en-US"/>
        </a:p>
      </dgm:t>
    </dgm:pt>
    <dgm:pt modelId="{288C3E30-10FE-4348-BDBC-A705F9376B70}">
      <dgm:prSet phldrT="[Text]"/>
      <dgm:spPr>
        <a:solidFill>
          <a:schemeClr val="accent5">
            <a:lumMod val="50000"/>
          </a:schemeClr>
        </a:solidFill>
      </dgm:spPr>
      <dgm:t>
        <a:bodyPr/>
        <a:lstStyle/>
        <a:p>
          <a:r>
            <a:rPr lang="en-US" dirty="0"/>
            <a:t>Student* data</a:t>
          </a:r>
        </a:p>
      </dgm:t>
    </dgm:pt>
    <dgm:pt modelId="{C816D5E0-D2AD-436D-88B6-856F7E2AEFC7}" type="parTrans" cxnId="{64C8FB22-B1C1-44B5-A212-23173B5648C7}">
      <dgm:prSet/>
      <dgm:spPr>
        <a:ln>
          <a:solidFill>
            <a:schemeClr val="tx1">
              <a:lumMod val="95000"/>
            </a:schemeClr>
          </a:solidFill>
        </a:ln>
      </dgm:spPr>
      <dgm:t>
        <a:bodyPr/>
        <a:lstStyle/>
        <a:p>
          <a:endParaRPr lang="en-US"/>
        </a:p>
      </dgm:t>
    </dgm:pt>
    <dgm:pt modelId="{29BEA3A2-7C75-4C2A-904C-EA590CFB40AC}" type="sibTrans" cxnId="{64C8FB22-B1C1-44B5-A212-23173B5648C7}">
      <dgm:prSet/>
      <dgm:spPr/>
      <dgm:t>
        <a:bodyPr/>
        <a:lstStyle/>
        <a:p>
          <a:endParaRPr lang="en-US"/>
        </a:p>
      </dgm:t>
    </dgm:pt>
    <dgm:pt modelId="{494B0570-655C-4AD9-A4A7-8DC07272B1ED}">
      <dgm:prSet phldrT="[Text]"/>
      <dgm:spPr>
        <a:solidFill>
          <a:schemeClr val="accent5">
            <a:lumMod val="50000"/>
          </a:schemeClr>
        </a:solidFill>
      </dgm:spPr>
      <dgm:t>
        <a:bodyPr/>
        <a:lstStyle/>
        <a:p>
          <a:r>
            <a:rPr lang="en-US" dirty="0" err="1"/>
            <a:t>TreeNode</a:t>
          </a:r>
          <a:r>
            <a:rPr lang="en-US" dirty="0"/>
            <a:t>* </a:t>
          </a:r>
          <a:r>
            <a:rPr lang="en-US" dirty="0" err="1"/>
            <a:t>Rightptr</a:t>
          </a:r>
          <a:endParaRPr lang="en-US" dirty="0"/>
        </a:p>
      </dgm:t>
    </dgm:pt>
    <dgm:pt modelId="{F02DB027-0463-4950-92CC-AD15C5071A33}" type="parTrans" cxnId="{6DA7468F-0521-46AA-B79D-2CDBD4A0D090}">
      <dgm:prSet/>
      <dgm:spPr>
        <a:ln>
          <a:solidFill>
            <a:schemeClr val="tx1"/>
          </a:solidFill>
        </a:ln>
      </dgm:spPr>
      <dgm:t>
        <a:bodyPr/>
        <a:lstStyle/>
        <a:p>
          <a:endParaRPr lang="en-US"/>
        </a:p>
      </dgm:t>
    </dgm:pt>
    <dgm:pt modelId="{04CEA13F-4562-4D67-BD72-BFD8D3BE4E1B}" type="sibTrans" cxnId="{6DA7468F-0521-46AA-B79D-2CDBD4A0D090}">
      <dgm:prSet/>
      <dgm:spPr/>
      <dgm:t>
        <a:bodyPr/>
        <a:lstStyle/>
        <a:p>
          <a:endParaRPr lang="en-US"/>
        </a:p>
      </dgm:t>
    </dgm:pt>
    <dgm:pt modelId="{A85306C7-F412-4F43-BDB7-6B08B4551C0A}" type="pres">
      <dgm:prSet presAssocID="{2B48ED45-FFDE-4A1B-A498-DE78EBCBD7B8}" presName="hierChild1" presStyleCnt="0">
        <dgm:presLayoutVars>
          <dgm:orgChart val="1"/>
          <dgm:chPref val="1"/>
          <dgm:dir/>
          <dgm:animOne val="branch"/>
          <dgm:animLvl val="lvl"/>
          <dgm:resizeHandles/>
        </dgm:presLayoutVars>
      </dgm:prSet>
      <dgm:spPr/>
    </dgm:pt>
    <dgm:pt modelId="{368D33C5-C1CC-4BFB-BF78-BADAA8C96C91}" type="pres">
      <dgm:prSet presAssocID="{2C1EB1D5-4A09-4881-9A4D-AD72E4A536BA}" presName="hierRoot1" presStyleCnt="0">
        <dgm:presLayoutVars>
          <dgm:hierBranch val="init"/>
        </dgm:presLayoutVars>
      </dgm:prSet>
      <dgm:spPr/>
    </dgm:pt>
    <dgm:pt modelId="{327E06B7-417E-48A4-976F-3FACB4BA1CE2}" type="pres">
      <dgm:prSet presAssocID="{2C1EB1D5-4A09-4881-9A4D-AD72E4A536BA}" presName="rootComposite1" presStyleCnt="0"/>
      <dgm:spPr/>
    </dgm:pt>
    <dgm:pt modelId="{A7685EAA-A09B-4B0B-9E81-C99034D8AB41}" type="pres">
      <dgm:prSet presAssocID="{2C1EB1D5-4A09-4881-9A4D-AD72E4A536BA}" presName="rootText1" presStyleLbl="node0" presStyleIdx="0" presStyleCnt="1" custScaleY="44103" custLinFactNeighborX="-9249" custLinFactNeighborY="-2901">
        <dgm:presLayoutVars>
          <dgm:chPref val="3"/>
        </dgm:presLayoutVars>
      </dgm:prSet>
      <dgm:spPr/>
    </dgm:pt>
    <dgm:pt modelId="{3C5A61CC-C677-4CD9-B1E0-3F795A55796D}" type="pres">
      <dgm:prSet presAssocID="{2C1EB1D5-4A09-4881-9A4D-AD72E4A536BA}" presName="rootConnector1" presStyleLbl="node1" presStyleIdx="0" presStyleCnt="0"/>
      <dgm:spPr/>
    </dgm:pt>
    <dgm:pt modelId="{A7AB6A75-2D2C-4F67-B7C5-ABC2ECF96069}" type="pres">
      <dgm:prSet presAssocID="{2C1EB1D5-4A09-4881-9A4D-AD72E4A536BA}" presName="hierChild2" presStyleCnt="0"/>
      <dgm:spPr/>
    </dgm:pt>
    <dgm:pt modelId="{19349AD5-C13D-42B1-8200-3E99E83DD6A2}" type="pres">
      <dgm:prSet presAssocID="{B1912067-FA1B-414F-9843-70E0B632FCAC}" presName="Name37" presStyleLbl="parChTrans1D2" presStyleIdx="0" presStyleCnt="3"/>
      <dgm:spPr/>
    </dgm:pt>
    <dgm:pt modelId="{194B94A6-1D8C-405F-BCEA-A53E6BD90650}" type="pres">
      <dgm:prSet presAssocID="{4957EF5A-645B-4228-B0F1-B12558CD0CAB}" presName="hierRoot2" presStyleCnt="0">
        <dgm:presLayoutVars>
          <dgm:hierBranch val="init"/>
        </dgm:presLayoutVars>
      </dgm:prSet>
      <dgm:spPr/>
    </dgm:pt>
    <dgm:pt modelId="{0A116BBF-4718-4A00-BBC2-222694360C5B}" type="pres">
      <dgm:prSet presAssocID="{4957EF5A-645B-4228-B0F1-B12558CD0CAB}" presName="rootComposite" presStyleCnt="0"/>
      <dgm:spPr/>
    </dgm:pt>
    <dgm:pt modelId="{EF09BF63-809F-4E19-B971-DB7D58B0F426}" type="pres">
      <dgm:prSet presAssocID="{4957EF5A-645B-4228-B0F1-B12558CD0CAB}" presName="rootText" presStyleLbl="node2" presStyleIdx="0" presStyleCnt="3" custScaleY="53635">
        <dgm:presLayoutVars>
          <dgm:chPref val="3"/>
        </dgm:presLayoutVars>
      </dgm:prSet>
      <dgm:spPr/>
    </dgm:pt>
    <dgm:pt modelId="{02D0E7FE-D38D-4991-96F0-8E65ADD73465}" type="pres">
      <dgm:prSet presAssocID="{4957EF5A-645B-4228-B0F1-B12558CD0CAB}" presName="rootConnector" presStyleLbl="node2" presStyleIdx="0" presStyleCnt="3"/>
      <dgm:spPr/>
    </dgm:pt>
    <dgm:pt modelId="{FCC2E1A4-EE62-4AC7-8A7D-FC3FC9E899F2}" type="pres">
      <dgm:prSet presAssocID="{4957EF5A-645B-4228-B0F1-B12558CD0CAB}" presName="hierChild4" presStyleCnt="0"/>
      <dgm:spPr/>
    </dgm:pt>
    <dgm:pt modelId="{77A5462F-7727-4A38-B3E5-7EF5122DEE6F}" type="pres">
      <dgm:prSet presAssocID="{4957EF5A-645B-4228-B0F1-B12558CD0CAB}" presName="hierChild5" presStyleCnt="0"/>
      <dgm:spPr/>
    </dgm:pt>
    <dgm:pt modelId="{49720FDA-3546-4071-AED5-5EF2E3A7C2BA}" type="pres">
      <dgm:prSet presAssocID="{C816D5E0-D2AD-436D-88B6-856F7E2AEFC7}" presName="Name37" presStyleLbl="parChTrans1D2" presStyleIdx="1" presStyleCnt="3"/>
      <dgm:spPr/>
    </dgm:pt>
    <dgm:pt modelId="{8B4FD5D3-4589-4003-8F79-002B81E09EEA}" type="pres">
      <dgm:prSet presAssocID="{288C3E30-10FE-4348-BDBC-A705F9376B70}" presName="hierRoot2" presStyleCnt="0">
        <dgm:presLayoutVars>
          <dgm:hierBranch val="init"/>
        </dgm:presLayoutVars>
      </dgm:prSet>
      <dgm:spPr/>
    </dgm:pt>
    <dgm:pt modelId="{CFE7BC0C-1757-439B-91ED-FF3E2114ED6B}" type="pres">
      <dgm:prSet presAssocID="{288C3E30-10FE-4348-BDBC-A705F9376B70}" presName="rootComposite" presStyleCnt="0"/>
      <dgm:spPr/>
    </dgm:pt>
    <dgm:pt modelId="{F25EE4BA-A81A-450B-9E76-F44503801DDF}" type="pres">
      <dgm:prSet presAssocID="{288C3E30-10FE-4348-BDBC-A705F9376B70}" presName="rootText" presStyleLbl="node2" presStyleIdx="1" presStyleCnt="3" custScaleX="115744" custScaleY="53635">
        <dgm:presLayoutVars>
          <dgm:chPref val="3"/>
        </dgm:presLayoutVars>
      </dgm:prSet>
      <dgm:spPr/>
    </dgm:pt>
    <dgm:pt modelId="{D0E97A27-9CEE-406E-B73F-C5BF210FDD18}" type="pres">
      <dgm:prSet presAssocID="{288C3E30-10FE-4348-BDBC-A705F9376B70}" presName="rootConnector" presStyleLbl="node2" presStyleIdx="1" presStyleCnt="3"/>
      <dgm:spPr/>
    </dgm:pt>
    <dgm:pt modelId="{BCA46798-66D7-45C2-9148-55B9A1BCAF39}" type="pres">
      <dgm:prSet presAssocID="{288C3E30-10FE-4348-BDBC-A705F9376B70}" presName="hierChild4" presStyleCnt="0"/>
      <dgm:spPr/>
    </dgm:pt>
    <dgm:pt modelId="{7E334FB1-7C84-40C1-B666-B302C4351218}" type="pres">
      <dgm:prSet presAssocID="{288C3E30-10FE-4348-BDBC-A705F9376B70}" presName="hierChild5" presStyleCnt="0"/>
      <dgm:spPr/>
    </dgm:pt>
    <dgm:pt modelId="{0A2FFB61-D197-4FC2-A2F3-1E3B25A5572F}" type="pres">
      <dgm:prSet presAssocID="{F02DB027-0463-4950-92CC-AD15C5071A33}" presName="Name37" presStyleLbl="parChTrans1D2" presStyleIdx="2" presStyleCnt="3"/>
      <dgm:spPr/>
    </dgm:pt>
    <dgm:pt modelId="{CA7D6C6D-8021-44BC-82A0-CA1205B98183}" type="pres">
      <dgm:prSet presAssocID="{494B0570-655C-4AD9-A4A7-8DC07272B1ED}" presName="hierRoot2" presStyleCnt="0">
        <dgm:presLayoutVars>
          <dgm:hierBranch val="init"/>
        </dgm:presLayoutVars>
      </dgm:prSet>
      <dgm:spPr/>
    </dgm:pt>
    <dgm:pt modelId="{00EC9846-FEF6-47F7-A26D-E3AC78A1E7FB}" type="pres">
      <dgm:prSet presAssocID="{494B0570-655C-4AD9-A4A7-8DC07272B1ED}" presName="rootComposite" presStyleCnt="0"/>
      <dgm:spPr/>
    </dgm:pt>
    <dgm:pt modelId="{682BBEDB-C39A-4E1C-9658-9BB9023965ED}" type="pres">
      <dgm:prSet presAssocID="{494B0570-655C-4AD9-A4A7-8DC07272B1ED}" presName="rootText" presStyleLbl="node2" presStyleIdx="2" presStyleCnt="3" custScaleX="118709" custScaleY="55438">
        <dgm:presLayoutVars>
          <dgm:chPref val="3"/>
        </dgm:presLayoutVars>
      </dgm:prSet>
      <dgm:spPr/>
    </dgm:pt>
    <dgm:pt modelId="{6D920E89-7F58-47D1-91EB-6F824E527BF9}" type="pres">
      <dgm:prSet presAssocID="{494B0570-655C-4AD9-A4A7-8DC07272B1ED}" presName="rootConnector" presStyleLbl="node2" presStyleIdx="2" presStyleCnt="3"/>
      <dgm:spPr/>
    </dgm:pt>
    <dgm:pt modelId="{871C6925-1BB0-4FCA-BF7B-4D264EE5630B}" type="pres">
      <dgm:prSet presAssocID="{494B0570-655C-4AD9-A4A7-8DC07272B1ED}" presName="hierChild4" presStyleCnt="0"/>
      <dgm:spPr/>
    </dgm:pt>
    <dgm:pt modelId="{13AA71B6-641B-4844-8AF5-FFCEFE90DE39}" type="pres">
      <dgm:prSet presAssocID="{494B0570-655C-4AD9-A4A7-8DC07272B1ED}" presName="hierChild5" presStyleCnt="0"/>
      <dgm:spPr/>
    </dgm:pt>
    <dgm:pt modelId="{82FD5384-04EA-46D0-9510-6E378433F838}" type="pres">
      <dgm:prSet presAssocID="{2C1EB1D5-4A09-4881-9A4D-AD72E4A536BA}" presName="hierChild3" presStyleCnt="0"/>
      <dgm:spPr/>
    </dgm:pt>
  </dgm:ptLst>
  <dgm:cxnLst>
    <dgm:cxn modelId="{0B506519-C702-4351-9101-53C3D87A7302}" type="presOf" srcId="{2C1EB1D5-4A09-4881-9A4D-AD72E4A536BA}" destId="{3C5A61CC-C677-4CD9-B1E0-3F795A55796D}" srcOrd="1" destOrd="0" presId="urn:microsoft.com/office/officeart/2005/8/layout/orgChart1"/>
    <dgm:cxn modelId="{5982381F-0B7A-4F66-B50E-05777CB9E31E}" type="presOf" srcId="{288C3E30-10FE-4348-BDBC-A705F9376B70}" destId="{D0E97A27-9CEE-406E-B73F-C5BF210FDD18}" srcOrd="1" destOrd="0" presId="urn:microsoft.com/office/officeart/2005/8/layout/orgChart1"/>
    <dgm:cxn modelId="{64C8FB22-B1C1-44B5-A212-23173B5648C7}" srcId="{2C1EB1D5-4A09-4881-9A4D-AD72E4A536BA}" destId="{288C3E30-10FE-4348-BDBC-A705F9376B70}" srcOrd="1" destOrd="0" parTransId="{C816D5E0-D2AD-436D-88B6-856F7E2AEFC7}" sibTransId="{29BEA3A2-7C75-4C2A-904C-EA590CFB40AC}"/>
    <dgm:cxn modelId="{D067CE34-FAB5-4EBF-B22F-0E072C8D4EE1}" type="presOf" srcId="{2B48ED45-FFDE-4A1B-A498-DE78EBCBD7B8}" destId="{A85306C7-F412-4F43-BDB7-6B08B4551C0A}" srcOrd="0" destOrd="0" presId="urn:microsoft.com/office/officeart/2005/8/layout/orgChart1"/>
    <dgm:cxn modelId="{FCE82E5D-C11B-49D5-A0D8-36C526DE6C68}" srcId="{2C1EB1D5-4A09-4881-9A4D-AD72E4A536BA}" destId="{4957EF5A-645B-4228-B0F1-B12558CD0CAB}" srcOrd="0" destOrd="0" parTransId="{B1912067-FA1B-414F-9843-70E0B632FCAC}" sibTransId="{424BF263-F562-4D69-8CF9-AC9F1A622A16}"/>
    <dgm:cxn modelId="{9DBF144E-59B5-42B5-A999-6131A5F206F3}" type="presOf" srcId="{4957EF5A-645B-4228-B0F1-B12558CD0CAB}" destId="{02D0E7FE-D38D-4991-96F0-8E65ADD73465}" srcOrd="1" destOrd="0" presId="urn:microsoft.com/office/officeart/2005/8/layout/orgChart1"/>
    <dgm:cxn modelId="{D741616E-A989-4D6A-BD4A-224449D6E792}" type="presOf" srcId="{C816D5E0-D2AD-436D-88B6-856F7E2AEFC7}" destId="{49720FDA-3546-4071-AED5-5EF2E3A7C2BA}" srcOrd="0" destOrd="0" presId="urn:microsoft.com/office/officeart/2005/8/layout/orgChart1"/>
    <dgm:cxn modelId="{3AC2F173-5D12-4D60-8B80-D7BCF4D74AC4}" type="presOf" srcId="{2C1EB1D5-4A09-4881-9A4D-AD72E4A536BA}" destId="{A7685EAA-A09B-4B0B-9E81-C99034D8AB41}" srcOrd="0" destOrd="0" presId="urn:microsoft.com/office/officeart/2005/8/layout/orgChart1"/>
    <dgm:cxn modelId="{80EDFA8B-704E-4ADB-B674-023E56C6C3ED}" type="presOf" srcId="{494B0570-655C-4AD9-A4A7-8DC07272B1ED}" destId="{682BBEDB-C39A-4E1C-9658-9BB9023965ED}" srcOrd="0" destOrd="0" presId="urn:microsoft.com/office/officeart/2005/8/layout/orgChart1"/>
    <dgm:cxn modelId="{6966668C-CD44-4575-AB43-A21F7CC6026A}" type="presOf" srcId="{F02DB027-0463-4950-92CC-AD15C5071A33}" destId="{0A2FFB61-D197-4FC2-A2F3-1E3B25A5572F}" srcOrd="0" destOrd="0" presId="urn:microsoft.com/office/officeart/2005/8/layout/orgChart1"/>
    <dgm:cxn modelId="{6DA7468F-0521-46AA-B79D-2CDBD4A0D090}" srcId="{2C1EB1D5-4A09-4881-9A4D-AD72E4A536BA}" destId="{494B0570-655C-4AD9-A4A7-8DC07272B1ED}" srcOrd="2" destOrd="0" parTransId="{F02DB027-0463-4950-92CC-AD15C5071A33}" sibTransId="{04CEA13F-4562-4D67-BD72-BFD8D3BE4E1B}"/>
    <dgm:cxn modelId="{5C16EB92-C8A1-4784-A1E4-F40A15BD0C69}" srcId="{2B48ED45-FFDE-4A1B-A498-DE78EBCBD7B8}" destId="{2C1EB1D5-4A09-4881-9A4D-AD72E4A536BA}" srcOrd="0" destOrd="0" parTransId="{7F6B32BA-224C-47D0-B861-80E5FD638866}" sibTransId="{DF6ED8DD-86C3-4410-BC62-E9DE2FE87565}"/>
    <dgm:cxn modelId="{4EEB3196-05EE-45B8-B0FD-30F33446B4A4}" type="presOf" srcId="{B1912067-FA1B-414F-9843-70E0B632FCAC}" destId="{19349AD5-C13D-42B1-8200-3E99E83DD6A2}" srcOrd="0" destOrd="0" presId="urn:microsoft.com/office/officeart/2005/8/layout/orgChart1"/>
    <dgm:cxn modelId="{E8CE4BE8-3345-4091-A970-7A5D333408A2}" type="presOf" srcId="{288C3E30-10FE-4348-BDBC-A705F9376B70}" destId="{F25EE4BA-A81A-450B-9E76-F44503801DDF}" srcOrd="0" destOrd="0" presId="urn:microsoft.com/office/officeart/2005/8/layout/orgChart1"/>
    <dgm:cxn modelId="{905F8CE9-28C2-46EA-A2F5-4A53B9DB32ED}" type="presOf" srcId="{4957EF5A-645B-4228-B0F1-B12558CD0CAB}" destId="{EF09BF63-809F-4E19-B971-DB7D58B0F426}" srcOrd="0" destOrd="0" presId="urn:microsoft.com/office/officeart/2005/8/layout/orgChart1"/>
    <dgm:cxn modelId="{7E6F50F4-1003-4588-B88C-6384B27D1F92}" type="presOf" srcId="{494B0570-655C-4AD9-A4A7-8DC07272B1ED}" destId="{6D920E89-7F58-47D1-91EB-6F824E527BF9}" srcOrd="1" destOrd="0" presId="urn:microsoft.com/office/officeart/2005/8/layout/orgChart1"/>
    <dgm:cxn modelId="{3E28FE2B-599C-465E-BE45-2DDEB3CC168B}" type="presParOf" srcId="{A85306C7-F412-4F43-BDB7-6B08B4551C0A}" destId="{368D33C5-C1CC-4BFB-BF78-BADAA8C96C91}" srcOrd="0" destOrd="0" presId="urn:microsoft.com/office/officeart/2005/8/layout/orgChart1"/>
    <dgm:cxn modelId="{749EF8DE-3848-42CD-B21B-C52523331F35}" type="presParOf" srcId="{368D33C5-C1CC-4BFB-BF78-BADAA8C96C91}" destId="{327E06B7-417E-48A4-976F-3FACB4BA1CE2}" srcOrd="0" destOrd="0" presId="urn:microsoft.com/office/officeart/2005/8/layout/orgChart1"/>
    <dgm:cxn modelId="{0BAD7BA0-6FF0-4310-BE86-DB9481727EAC}" type="presParOf" srcId="{327E06B7-417E-48A4-976F-3FACB4BA1CE2}" destId="{A7685EAA-A09B-4B0B-9E81-C99034D8AB41}" srcOrd="0" destOrd="0" presId="urn:microsoft.com/office/officeart/2005/8/layout/orgChart1"/>
    <dgm:cxn modelId="{3DCB17EC-E5A9-4B07-BEE6-FD3ED8BAEAEF}" type="presParOf" srcId="{327E06B7-417E-48A4-976F-3FACB4BA1CE2}" destId="{3C5A61CC-C677-4CD9-B1E0-3F795A55796D}" srcOrd="1" destOrd="0" presId="urn:microsoft.com/office/officeart/2005/8/layout/orgChart1"/>
    <dgm:cxn modelId="{76CA250C-E271-42C0-88FC-86FF9888C8E8}" type="presParOf" srcId="{368D33C5-C1CC-4BFB-BF78-BADAA8C96C91}" destId="{A7AB6A75-2D2C-4F67-B7C5-ABC2ECF96069}" srcOrd="1" destOrd="0" presId="urn:microsoft.com/office/officeart/2005/8/layout/orgChart1"/>
    <dgm:cxn modelId="{B0F893ED-40CE-4E31-93E4-D904FAFB356C}" type="presParOf" srcId="{A7AB6A75-2D2C-4F67-B7C5-ABC2ECF96069}" destId="{19349AD5-C13D-42B1-8200-3E99E83DD6A2}" srcOrd="0" destOrd="0" presId="urn:microsoft.com/office/officeart/2005/8/layout/orgChart1"/>
    <dgm:cxn modelId="{B7C3C148-9465-4127-96A7-4DD46E4ED83A}" type="presParOf" srcId="{A7AB6A75-2D2C-4F67-B7C5-ABC2ECF96069}" destId="{194B94A6-1D8C-405F-BCEA-A53E6BD90650}" srcOrd="1" destOrd="0" presId="urn:microsoft.com/office/officeart/2005/8/layout/orgChart1"/>
    <dgm:cxn modelId="{BA7E3F09-6B3E-4435-B3C4-089312BC37CB}" type="presParOf" srcId="{194B94A6-1D8C-405F-BCEA-A53E6BD90650}" destId="{0A116BBF-4718-4A00-BBC2-222694360C5B}" srcOrd="0" destOrd="0" presId="urn:microsoft.com/office/officeart/2005/8/layout/orgChart1"/>
    <dgm:cxn modelId="{8CB09B06-AC5A-49F9-BC8F-481084D3C049}" type="presParOf" srcId="{0A116BBF-4718-4A00-BBC2-222694360C5B}" destId="{EF09BF63-809F-4E19-B971-DB7D58B0F426}" srcOrd="0" destOrd="0" presId="urn:microsoft.com/office/officeart/2005/8/layout/orgChart1"/>
    <dgm:cxn modelId="{72B0BBEB-67CB-4019-97E9-F7DB2DEAF34D}" type="presParOf" srcId="{0A116BBF-4718-4A00-BBC2-222694360C5B}" destId="{02D0E7FE-D38D-4991-96F0-8E65ADD73465}" srcOrd="1" destOrd="0" presId="urn:microsoft.com/office/officeart/2005/8/layout/orgChart1"/>
    <dgm:cxn modelId="{32844D1B-3E03-4476-984F-989FF0C18568}" type="presParOf" srcId="{194B94A6-1D8C-405F-BCEA-A53E6BD90650}" destId="{FCC2E1A4-EE62-4AC7-8A7D-FC3FC9E899F2}" srcOrd="1" destOrd="0" presId="urn:microsoft.com/office/officeart/2005/8/layout/orgChart1"/>
    <dgm:cxn modelId="{A481178B-069C-4AA4-B0BC-0D4FD3EF3CC3}" type="presParOf" srcId="{194B94A6-1D8C-405F-BCEA-A53E6BD90650}" destId="{77A5462F-7727-4A38-B3E5-7EF5122DEE6F}" srcOrd="2" destOrd="0" presId="urn:microsoft.com/office/officeart/2005/8/layout/orgChart1"/>
    <dgm:cxn modelId="{8D05F957-75A3-4C7E-8F44-524AE3B0E902}" type="presParOf" srcId="{A7AB6A75-2D2C-4F67-B7C5-ABC2ECF96069}" destId="{49720FDA-3546-4071-AED5-5EF2E3A7C2BA}" srcOrd="2" destOrd="0" presId="urn:microsoft.com/office/officeart/2005/8/layout/orgChart1"/>
    <dgm:cxn modelId="{EE9AED28-F2E4-403A-9C12-EDEEBDA24654}" type="presParOf" srcId="{A7AB6A75-2D2C-4F67-B7C5-ABC2ECF96069}" destId="{8B4FD5D3-4589-4003-8F79-002B81E09EEA}" srcOrd="3" destOrd="0" presId="urn:microsoft.com/office/officeart/2005/8/layout/orgChart1"/>
    <dgm:cxn modelId="{9E0E2350-99DB-4FF6-8401-E86702452536}" type="presParOf" srcId="{8B4FD5D3-4589-4003-8F79-002B81E09EEA}" destId="{CFE7BC0C-1757-439B-91ED-FF3E2114ED6B}" srcOrd="0" destOrd="0" presId="urn:microsoft.com/office/officeart/2005/8/layout/orgChart1"/>
    <dgm:cxn modelId="{C292FF51-3D37-49A9-AE8F-A6037830EDCE}" type="presParOf" srcId="{CFE7BC0C-1757-439B-91ED-FF3E2114ED6B}" destId="{F25EE4BA-A81A-450B-9E76-F44503801DDF}" srcOrd="0" destOrd="0" presId="urn:microsoft.com/office/officeart/2005/8/layout/orgChart1"/>
    <dgm:cxn modelId="{1DBEC155-7699-4267-BA98-965874163D31}" type="presParOf" srcId="{CFE7BC0C-1757-439B-91ED-FF3E2114ED6B}" destId="{D0E97A27-9CEE-406E-B73F-C5BF210FDD18}" srcOrd="1" destOrd="0" presId="urn:microsoft.com/office/officeart/2005/8/layout/orgChart1"/>
    <dgm:cxn modelId="{DCA822DE-39DF-4B76-9124-BE1F42ADC990}" type="presParOf" srcId="{8B4FD5D3-4589-4003-8F79-002B81E09EEA}" destId="{BCA46798-66D7-45C2-9148-55B9A1BCAF39}" srcOrd="1" destOrd="0" presId="urn:microsoft.com/office/officeart/2005/8/layout/orgChart1"/>
    <dgm:cxn modelId="{0C599182-04A3-445B-B735-0F4BD53404B5}" type="presParOf" srcId="{8B4FD5D3-4589-4003-8F79-002B81E09EEA}" destId="{7E334FB1-7C84-40C1-B666-B302C4351218}" srcOrd="2" destOrd="0" presId="urn:microsoft.com/office/officeart/2005/8/layout/orgChart1"/>
    <dgm:cxn modelId="{7689FEAD-2250-4467-A7C3-581BAB68C1CF}" type="presParOf" srcId="{A7AB6A75-2D2C-4F67-B7C5-ABC2ECF96069}" destId="{0A2FFB61-D197-4FC2-A2F3-1E3B25A5572F}" srcOrd="4" destOrd="0" presId="urn:microsoft.com/office/officeart/2005/8/layout/orgChart1"/>
    <dgm:cxn modelId="{6DD7BF66-DC37-4BEC-B11A-2EA415E7C010}" type="presParOf" srcId="{A7AB6A75-2D2C-4F67-B7C5-ABC2ECF96069}" destId="{CA7D6C6D-8021-44BC-82A0-CA1205B98183}" srcOrd="5" destOrd="0" presId="urn:microsoft.com/office/officeart/2005/8/layout/orgChart1"/>
    <dgm:cxn modelId="{7425439B-9591-4DD4-851D-FD156A67A6B5}" type="presParOf" srcId="{CA7D6C6D-8021-44BC-82A0-CA1205B98183}" destId="{00EC9846-FEF6-47F7-A26D-E3AC78A1E7FB}" srcOrd="0" destOrd="0" presId="urn:microsoft.com/office/officeart/2005/8/layout/orgChart1"/>
    <dgm:cxn modelId="{C27821C2-526D-43AE-99C0-1AF28BD9A051}" type="presParOf" srcId="{00EC9846-FEF6-47F7-A26D-E3AC78A1E7FB}" destId="{682BBEDB-C39A-4E1C-9658-9BB9023965ED}" srcOrd="0" destOrd="0" presId="urn:microsoft.com/office/officeart/2005/8/layout/orgChart1"/>
    <dgm:cxn modelId="{6DB15630-F731-4CD6-A082-5D2DE19AE32B}" type="presParOf" srcId="{00EC9846-FEF6-47F7-A26D-E3AC78A1E7FB}" destId="{6D920E89-7F58-47D1-91EB-6F824E527BF9}" srcOrd="1" destOrd="0" presId="urn:microsoft.com/office/officeart/2005/8/layout/orgChart1"/>
    <dgm:cxn modelId="{7BA37129-279F-434E-9EDD-F3780A6B51D6}" type="presParOf" srcId="{CA7D6C6D-8021-44BC-82A0-CA1205B98183}" destId="{871C6925-1BB0-4FCA-BF7B-4D264EE5630B}" srcOrd="1" destOrd="0" presId="urn:microsoft.com/office/officeart/2005/8/layout/orgChart1"/>
    <dgm:cxn modelId="{FC9DE987-6F26-45E1-A33E-65F9C3B9CB56}" type="presParOf" srcId="{CA7D6C6D-8021-44BC-82A0-CA1205B98183}" destId="{13AA71B6-641B-4844-8AF5-FFCEFE90DE39}" srcOrd="2" destOrd="0" presId="urn:microsoft.com/office/officeart/2005/8/layout/orgChart1"/>
    <dgm:cxn modelId="{C211AF3F-C6C2-4B59-A42B-015BCA42ED86}" type="presParOf" srcId="{368D33C5-C1CC-4BFB-BF78-BADAA8C96C91}" destId="{82FD5384-04EA-46D0-9510-6E378433F83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FE5D7-4E52-47BA-A559-550CC1445064}">
      <dsp:nvSpPr>
        <dsp:cNvPr id="0" name=""/>
        <dsp:cNvSpPr/>
      </dsp:nvSpPr>
      <dsp:spPr>
        <a:xfrm>
          <a:off x="4758886" y="879172"/>
          <a:ext cx="4252189" cy="355577"/>
        </a:xfrm>
        <a:custGeom>
          <a:avLst/>
          <a:gdLst/>
          <a:ahLst/>
          <a:cxnLst/>
          <a:rect l="0" t="0" r="0" b="0"/>
          <a:pathLst>
            <a:path>
              <a:moveTo>
                <a:pt x="0" y="0"/>
              </a:moveTo>
              <a:lnTo>
                <a:pt x="0" y="189275"/>
              </a:lnTo>
              <a:lnTo>
                <a:pt x="4252189" y="189275"/>
              </a:lnTo>
              <a:lnTo>
                <a:pt x="4252189" y="355577"/>
              </a:lnTo>
            </a:path>
          </a:pathLst>
        </a:custGeom>
        <a:noFill/>
        <a:ln w="15875" cap="flat" cmpd="sng" algn="ctr">
          <a:solidFill>
            <a:schemeClr val="tx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92281EFC-6B37-4E93-9E5C-160CA0CE64FA}">
      <dsp:nvSpPr>
        <dsp:cNvPr id="0" name=""/>
        <dsp:cNvSpPr/>
      </dsp:nvSpPr>
      <dsp:spPr>
        <a:xfrm>
          <a:off x="4758886" y="879172"/>
          <a:ext cx="2335757" cy="355577"/>
        </a:xfrm>
        <a:custGeom>
          <a:avLst/>
          <a:gdLst/>
          <a:ahLst/>
          <a:cxnLst/>
          <a:rect l="0" t="0" r="0" b="0"/>
          <a:pathLst>
            <a:path>
              <a:moveTo>
                <a:pt x="0" y="0"/>
              </a:moveTo>
              <a:lnTo>
                <a:pt x="0" y="189275"/>
              </a:lnTo>
              <a:lnTo>
                <a:pt x="2335757" y="189275"/>
              </a:lnTo>
              <a:lnTo>
                <a:pt x="2335757" y="355577"/>
              </a:lnTo>
            </a:path>
          </a:pathLst>
        </a:custGeom>
        <a:noFill/>
        <a:ln w="15875"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A2FFB61-D197-4FC2-A2F3-1E3B25A5572F}">
      <dsp:nvSpPr>
        <dsp:cNvPr id="0" name=""/>
        <dsp:cNvSpPr/>
      </dsp:nvSpPr>
      <dsp:spPr>
        <a:xfrm>
          <a:off x="4758886" y="879172"/>
          <a:ext cx="271167" cy="355577"/>
        </a:xfrm>
        <a:custGeom>
          <a:avLst/>
          <a:gdLst/>
          <a:ahLst/>
          <a:cxnLst/>
          <a:rect l="0" t="0" r="0" b="0"/>
          <a:pathLst>
            <a:path>
              <a:moveTo>
                <a:pt x="0" y="0"/>
              </a:moveTo>
              <a:lnTo>
                <a:pt x="0" y="189275"/>
              </a:lnTo>
              <a:lnTo>
                <a:pt x="271167" y="189275"/>
              </a:lnTo>
              <a:lnTo>
                <a:pt x="271167" y="355577"/>
              </a:lnTo>
            </a:path>
          </a:pathLst>
        </a:custGeom>
        <a:noFill/>
        <a:ln w="15875"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9720FDA-3546-4071-AED5-5EF2E3A7C2BA}">
      <dsp:nvSpPr>
        <dsp:cNvPr id="0" name=""/>
        <dsp:cNvSpPr/>
      </dsp:nvSpPr>
      <dsp:spPr>
        <a:xfrm>
          <a:off x="2840784" y="879172"/>
          <a:ext cx="1918102" cy="355577"/>
        </a:xfrm>
        <a:custGeom>
          <a:avLst/>
          <a:gdLst/>
          <a:ahLst/>
          <a:cxnLst/>
          <a:rect l="0" t="0" r="0" b="0"/>
          <a:pathLst>
            <a:path>
              <a:moveTo>
                <a:pt x="1918102" y="0"/>
              </a:moveTo>
              <a:lnTo>
                <a:pt x="1918102" y="189275"/>
              </a:lnTo>
              <a:lnTo>
                <a:pt x="0" y="189275"/>
              </a:lnTo>
              <a:lnTo>
                <a:pt x="0" y="355577"/>
              </a:lnTo>
            </a:path>
          </a:pathLst>
        </a:custGeom>
        <a:noFill/>
        <a:ln w="15875" cap="flat" cmpd="sng" algn="ctr">
          <a:solidFill>
            <a:schemeClr val="tx1">
              <a:lumMod val="95000"/>
            </a:schemeClr>
          </a:solidFill>
          <a:prstDash val="solid"/>
        </a:ln>
        <a:effectLst/>
      </dsp:spPr>
      <dsp:style>
        <a:lnRef idx="2">
          <a:scrgbClr r="0" g="0" b="0"/>
        </a:lnRef>
        <a:fillRef idx="0">
          <a:scrgbClr r="0" g="0" b="0"/>
        </a:fillRef>
        <a:effectRef idx="0">
          <a:scrgbClr r="0" g="0" b="0"/>
        </a:effectRef>
        <a:fontRef idx="minor"/>
      </dsp:style>
    </dsp:sp>
    <dsp:sp modelId="{19349AD5-C13D-42B1-8200-3E99E83DD6A2}">
      <dsp:nvSpPr>
        <dsp:cNvPr id="0" name=""/>
        <dsp:cNvSpPr/>
      </dsp:nvSpPr>
      <dsp:spPr>
        <a:xfrm>
          <a:off x="799673" y="879172"/>
          <a:ext cx="3959212" cy="355577"/>
        </a:xfrm>
        <a:custGeom>
          <a:avLst/>
          <a:gdLst/>
          <a:ahLst/>
          <a:cxnLst/>
          <a:rect l="0" t="0" r="0" b="0"/>
          <a:pathLst>
            <a:path>
              <a:moveTo>
                <a:pt x="3959212" y="0"/>
              </a:moveTo>
              <a:lnTo>
                <a:pt x="3959212" y="189275"/>
              </a:lnTo>
              <a:lnTo>
                <a:pt x="0" y="189275"/>
              </a:lnTo>
              <a:lnTo>
                <a:pt x="0" y="355577"/>
              </a:lnTo>
            </a:path>
          </a:pathLst>
        </a:custGeom>
        <a:noFill/>
        <a:ln w="15875" cap="flat" cmpd="sng" algn="ctr">
          <a:solidFill>
            <a:schemeClr val="tx1">
              <a:lumMod val="95000"/>
            </a:schemeClr>
          </a:solidFill>
          <a:prstDash val="solid"/>
        </a:ln>
        <a:effectLst/>
      </dsp:spPr>
      <dsp:style>
        <a:lnRef idx="2">
          <a:scrgbClr r="0" g="0" b="0"/>
        </a:lnRef>
        <a:fillRef idx="0">
          <a:scrgbClr r="0" g="0" b="0"/>
        </a:fillRef>
        <a:effectRef idx="0">
          <a:scrgbClr r="0" g="0" b="0"/>
        </a:effectRef>
        <a:fontRef idx="minor"/>
      </dsp:style>
    </dsp:sp>
    <dsp:sp modelId="{A7685EAA-A09B-4B0B-9E81-C99034D8AB41}">
      <dsp:nvSpPr>
        <dsp:cNvPr id="0" name=""/>
        <dsp:cNvSpPr/>
      </dsp:nvSpPr>
      <dsp:spPr>
        <a:xfrm>
          <a:off x="3966972" y="529915"/>
          <a:ext cx="1583827" cy="349257"/>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Student</a:t>
          </a:r>
        </a:p>
      </dsp:txBody>
      <dsp:txXfrm>
        <a:off x="3966972" y="529915"/>
        <a:ext cx="1583827" cy="349257"/>
      </dsp:txXfrm>
    </dsp:sp>
    <dsp:sp modelId="{EF09BF63-809F-4E19-B971-DB7D58B0F426}">
      <dsp:nvSpPr>
        <dsp:cNvPr id="0" name=""/>
        <dsp:cNvSpPr/>
      </dsp:nvSpPr>
      <dsp:spPr>
        <a:xfrm>
          <a:off x="7759" y="1234750"/>
          <a:ext cx="1583827" cy="424743"/>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Char* Name</a:t>
          </a:r>
        </a:p>
      </dsp:txBody>
      <dsp:txXfrm>
        <a:off x="7759" y="1234750"/>
        <a:ext cx="1583827" cy="424743"/>
      </dsp:txXfrm>
    </dsp:sp>
    <dsp:sp modelId="{F25EE4BA-A81A-450B-9E76-F44503801DDF}">
      <dsp:nvSpPr>
        <dsp:cNvPr id="0" name=""/>
        <dsp:cNvSpPr/>
      </dsp:nvSpPr>
      <dsp:spPr>
        <a:xfrm>
          <a:off x="1924191" y="1234750"/>
          <a:ext cx="1833185" cy="424743"/>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Char* phone number</a:t>
          </a:r>
        </a:p>
      </dsp:txBody>
      <dsp:txXfrm>
        <a:off x="1924191" y="1234750"/>
        <a:ext cx="1833185" cy="424743"/>
      </dsp:txXfrm>
    </dsp:sp>
    <dsp:sp modelId="{682BBEDB-C39A-4E1C-9658-9BB9023965ED}">
      <dsp:nvSpPr>
        <dsp:cNvPr id="0" name=""/>
        <dsp:cNvSpPr/>
      </dsp:nvSpPr>
      <dsp:spPr>
        <a:xfrm>
          <a:off x="4089980" y="1234750"/>
          <a:ext cx="1880146" cy="439021"/>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Char* Birth date</a:t>
          </a:r>
        </a:p>
      </dsp:txBody>
      <dsp:txXfrm>
        <a:off x="4089980" y="1234750"/>
        <a:ext cx="1880146" cy="439021"/>
      </dsp:txXfrm>
    </dsp:sp>
    <dsp:sp modelId="{7624F3DB-CF7B-4404-8F05-933023AB5C3D}">
      <dsp:nvSpPr>
        <dsp:cNvPr id="0" name=""/>
        <dsp:cNvSpPr/>
      </dsp:nvSpPr>
      <dsp:spPr>
        <a:xfrm>
          <a:off x="6302730" y="1234750"/>
          <a:ext cx="1583827" cy="422343"/>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int ID</a:t>
          </a:r>
        </a:p>
      </dsp:txBody>
      <dsp:txXfrm>
        <a:off x="6302730" y="1234750"/>
        <a:ext cx="1583827" cy="422343"/>
      </dsp:txXfrm>
    </dsp:sp>
    <dsp:sp modelId="{4714223C-8B97-4388-B5EF-D3F443EF0977}">
      <dsp:nvSpPr>
        <dsp:cNvPr id="0" name=""/>
        <dsp:cNvSpPr/>
      </dsp:nvSpPr>
      <dsp:spPr>
        <a:xfrm>
          <a:off x="8219162" y="1234750"/>
          <a:ext cx="1583827" cy="422343"/>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Int CS Score</a:t>
          </a:r>
        </a:p>
      </dsp:txBody>
      <dsp:txXfrm>
        <a:off x="8219162" y="1234750"/>
        <a:ext cx="1583827" cy="422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FE5D7-4E52-47BA-A559-550CC1445064}">
      <dsp:nvSpPr>
        <dsp:cNvPr id="0" name=""/>
        <dsp:cNvSpPr/>
      </dsp:nvSpPr>
      <dsp:spPr>
        <a:xfrm>
          <a:off x="4651997" y="720661"/>
          <a:ext cx="3783842" cy="615034"/>
        </a:xfrm>
        <a:custGeom>
          <a:avLst/>
          <a:gdLst/>
          <a:ahLst/>
          <a:cxnLst/>
          <a:rect l="0" t="0" r="0" b="0"/>
          <a:pathLst>
            <a:path>
              <a:moveTo>
                <a:pt x="0" y="0"/>
              </a:moveTo>
              <a:lnTo>
                <a:pt x="0" y="327385"/>
              </a:lnTo>
              <a:lnTo>
                <a:pt x="3783842" y="327385"/>
              </a:lnTo>
              <a:lnTo>
                <a:pt x="3783842" y="615034"/>
              </a:lnTo>
            </a:path>
          </a:pathLst>
        </a:custGeom>
        <a:noFill/>
        <a:ln w="15875" cap="flat" cmpd="sng" algn="ctr">
          <a:solidFill>
            <a:schemeClr val="tx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49720FDA-3546-4071-AED5-5EF2E3A7C2BA}">
      <dsp:nvSpPr>
        <dsp:cNvPr id="0" name=""/>
        <dsp:cNvSpPr/>
      </dsp:nvSpPr>
      <dsp:spPr>
        <a:xfrm>
          <a:off x="4651997" y="720661"/>
          <a:ext cx="253377" cy="615034"/>
        </a:xfrm>
        <a:custGeom>
          <a:avLst/>
          <a:gdLst/>
          <a:ahLst/>
          <a:cxnLst/>
          <a:rect l="0" t="0" r="0" b="0"/>
          <a:pathLst>
            <a:path>
              <a:moveTo>
                <a:pt x="0" y="0"/>
              </a:moveTo>
              <a:lnTo>
                <a:pt x="0" y="327385"/>
              </a:lnTo>
              <a:lnTo>
                <a:pt x="253377" y="327385"/>
              </a:lnTo>
              <a:lnTo>
                <a:pt x="253377" y="615034"/>
              </a:lnTo>
            </a:path>
          </a:pathLst>
        </a:custGeom>
        <a:noFill/>
        <a:ln w="15875" cap="flat" cmpd="sng" algn="ctr">
          <a:solidFill>
            <a:schemeClr val="tx1">
              <a:lumMod val="95000"/>
            </a:schemeClr>
          </a:solidFill>
          <a:prstDash val="solid"/>
        </a:ln>
        <a:effectLst/>
      </dsp:spPr>
      <dsp:style>
        <a:lnRef idx="2">
          <a:scrgbClr r="0" g="0" b="0"/>
        </a:lnRef>
        <a:fillRef idx="0">
          <a:scrgbClr r="0" g="0" b="0"/>
        </a:fillRef>
        <a:effectRef idx="0">
          <a:scrgbClr r="0" g="0" b="0"/>
        </a:effectRef>
        <a:fontRef idx="minor"/>
      </dsp:style>
    </dsp:sp>
    <dsp:sp modelId="{19349AD5-C13D-42B1-8200-3E99E83DD6A2}">
      <dsp:nvSpPr>
        <dsp:cNvPr id="0" name=""/>
        <dsp:cNvSpPr/>
      </dsp:nvSpPr>
      <dsp:spPr>
        <a:xfrm>
          <a:off x="1374909" y="720661"/>
          <a:ext cx="3277087" cy="615034"/>
        </a:xfrm>
        <a:custGeom>
          <a:avLst/>
          <a:gdLst/>
          <a:ahLst/>
          <a:cxnLst/>
          <a:rect l="0" t="0" r="0" b="0"/>
          <a:pathLst>
            <a:path>
              <a:moveTo>
                <a:pt x="3277087" y="0"/>
              </a:moveTo>
              <a:lnTo>
                <a:pt x="3277087" y="327385"/>
              </a:lnTo>
              <a:lnTo>
                <a:pt x="0" y="327385"/>
              </a:lnTo>
              <a:lnTo>
                <a:pt x="0" y="615034"/>
              </a:lnTo>
            </a:path>
          </a:pathLst>
        </a:custGeom>
        <a:noFill/>
        <a:ln w="15875" cap="flat" cmpd="sng" algn="ctr">
          <a:solidFill>
            <a:schemeClr val="tx1">
              <a:lumMod val="95000"/>
            </a:schemeClr>
          </a:solidFill>
          <a:prstDash val="solid"/>
        </a:ln>
        <a:effectLst/>
      </dsp:spPr>
      <dsp:style>
        <a:lnRef idx="2">
          <a:scrgbClr r="0" g="0" b="0"/>
        </a:lnRef>
        <a:fillRef idx="0">
          <a:scrgbClr r="0" g="0" b="0"/>
        </a:fillRef>
        <a:effectRef idx="0">
          <a:scrgbClr r="0" g="0" b="0"/>
        </a:effectRef>
        <a:fontRef idx="minor"/>
      </dsp:style>
    </dsp:sp>
    <dsp:sp modelId="{A7685EAA-A09B-4B0B-9E81-C99034D8AB41}">
      <dsp:nvSpPr>
        <dsp:cNvPr id="0" name=""/>
        <dsp:cNvSpPr/>
      </dsp:nvSpPr>
      <dsp:spPr>
        <a:xfrm>
          <a:off x="3282240" y="116558"/>
          <a:ext cx="2739513" cy="604103"/>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List node</a:t>
          </a:r>
        </a:p>
      </dsp:txBody>
      <dsp:txXfrm>
        <a:off x="3282240" y="116558"/>
        <a:ext cx="2739513" cy="604103"/>
      </dsp:txXfrm>
    </dsp:sp>
    <dsp:sp modelId="{EF09BF63-809F-4E19-B971-DB7D58B0F426}">
      <dsp:nvSpPr>
        <dsp:cNvPr id="0" name=""/>
        <dsp:cNvSpPr/>
      </dsp:nvSpPr>
      <dsp:spPr>
        <a:xfrm>
          <a:off x="5153" y="1335696"/>
          <a:ext cx="2739513" cy="734668"/>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err="1"/>
            <a:t>Listnode</a:t>
          </a:r>
          <a:r>
            <a:rPr lang="en-US" sz="2800" kern="1200" dirty="0"/>
            <a:t>*</a:t>
          </a:r>
          <a:r>
            <a:rPr lang="en-US" sz="2800" kern="1200" dirty="0" err="1"/>
            <a:t>pPrevious</a:t>
          </a:r>
          <a:endParaRPr lang="en-US" sz="2800" kern="1200" dirty="0"/>
        </a:p>
      </dsp:txBody>
      <dsp:txXfrm>
        <a:off x="5153" y="1335696"/>
        <a:ext cx="2739513" cy="734668"/>
      </dsp:txXfrm>
    </dsp:sp>
    <dsp:sp modelId="{F25EE4BA-A81A-450B-9E76-F44503801DDF}">
      <dsp:nvSpPr>
        <dsp:cNvPr id="0" name=""/>
        <dsp:cNvSpPr/>
      </dsp:nvSpPr>
      <dsp:spPr>
        <a:xfrm>
          <a:off x="3319964" y="1335696"/>
          <a:ext cx="3170821" cy="734668"/>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err="1"/>
            <a:t>Listnode</a:t>
          </a:r>
          <a:r>
            <a:rPr lang="en-US" sz="2800" kern="1200" dirty="0"/>
            <a:t>*</a:t>
          </a:r>
          <a:r>
            <a:rPr lang="en-US" sz="2800" kern="1200" dirty="0" err="1"/>
            <a:t>pNext</a:t>
          </a:r>
          <a:endParaRPr lang="en-US" sz="2800" kern="1200" dirty="0"/>
        </a:p>
      </dsp:txBody>
      <dsp:txXfrm>
        <a:off x="3319964" y="1335696"/>
        <a:ext cx="3170821" cy="734668"/>
      </dsp:txXfrm>
    </dsp:sp>
    <dsp:sp modelId="{4714223C-8B97-4388-B5EF-D3F443EF0977}">
      <dsp:nvSpPr>
        <dsp:cNvPr id="0" name=""/>
        <dsp:cNvSpPr/>
      </dsp:nvSpPr>
      <dsp:spPr>
        <a:xfrm>
          <a:off x="7066083" y="1335696"/>
          <a:ext cx="2739513" cy="730518"/>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Student Data</a:t>
          </a:r>
        </a:p>
      </dsp:txBody>
      <dsp:txXfrm>
        <a:off x="7066083" y="1335696"/>
        <a:ext cx="2739513" cy="7305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FE5D7-4E52-47BA-A559-550CC1445064}">
      <dsp:nvSpPr>
        <dsp:cNvPr id="0" name=""/>
        <dsp:cNvSpPr/>
      </dsp:nvSpPr>
      <dsp:spPr>
        <a:xfrm>
          <a:off x="4905375" y="1004817"/>
          <a:ext cx="3530465" cy="330878"/>
        </a:xfrm>
        <a:custGeom>
          <a:avLst/>
          <a:gdLst/>
          <a:ahLst/>
          <a:cxnLst/>
          <a:rect l="0" t="0" r="0" b="0"/>
          <a:pathLst>
            <a:path>
              <a:moveTo>
                <a:pt x="0" y="0"/>
              </a:moveTo>
              <a:lnTo>
                <a:pt x="0" y="43229"/>
              </a:lnTo>
              <a:lnTo>
                <a:pt x="3530465" y="43229"/>
              </a:lnTo>
              <a:lnTo>
                <a:pt x="3530465" y="330878"/>
              </a:lnTo>
            </a:path>
          </a:pathLst>
        </a:custGeom>
        <a:noFill/>
        <a:ln w="15875" cap="flat" cmpd="sng" algn="ctr">
          <a:solidFill>
            <a:schemeClr val="tx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49720FDA-3546-4071-AED5-5EF2E3A7C2BA}">
      <dsp:nvSpPr>
        <dsp:cNvPr id="0" name=""/>
        <dsp:cNvSpPr/>
      </dsp:nvSpPr>
      <dsp:spPr>
        <a:xfrm>
          <a:off x="4859654" y="1004817"/>
          <a:ext cx="91440" cy="330878"/>
        </a:xfrm>
        <a:custGeom>
          <a:avLst/>
          <a:gdLst/>
          <a:ahLst/>
          <a:cxnLst/>
          <a:rect l="0" t="0" r="0" b="0"/>
          <a:pathLst>
            <a:path>
              <a:moveTo>
                <a:pt x="45720" y="0"/>
              </a:moveTo>
              <a:lnTo>
                <a:pt x="45720" y="330878"/>
              </a:lnTo>
            </a:path>
          </a:pathLst>
        </a:custGeom>
        <a:noFill/>
        <a:ln w="15875" cap="flat" cmpd="sng" algn="ctr">
          <a:solidFill>
            <a:schemeClr val="tx1">
              <a:lumMod val="95000"/>
            </a:schemeClr>
          </a:solidFill>
          <a:prstDash val="solid"/>
        </a:ln>
        <a:effectLst/>
      </dsp:spPr>
      <dsp:style>
        <a:lnRef idx="2">
          <a:scrgbClr r="0" g="0" b="0"/>
        </a:lnRef>
        <a:fillRef idx="0">
          <a:scrgbClr r="0" g="0" b="0"/>
        </a:fillRef>
        <a:effectRef idx="0">
          <a:scrgbClr r="0" g="0" b="0"/>
        </a:effectRef>
        <a:fontRef idx="minor"/>
      </dsp:style>
    </dsp:sp>
    <dsp:sp modelId="{19349AD5-C13D-42B1-8200-3E99E83DD6A2}">
      <dsp:nvSpPr>
        <dsp:cNvPr id="0" name=""/>
        <dsp:cNvSpPr/>
      </dsp:nvSpPr>
      <dsp:spPr>
        <a:xfrm>
          <a:off x="1374909" y="1004817"/>
          <a:ext cx="3530465" cy="330878"/>
        </a:xfrm>
        <a:custGeom>
          <a:avLst/>
          <a:gdLst/>
          <a:ahLst/>
          <a:cxnLst/>
          <a:rect l="0" t="0" r="0" b="0"/>
          <a:pathLst>
            <a:path>
              <a:moveTo>
                <a:pt x="3530465" y="0"/>
              </a:moveTo>
              <a:lnTo>
                <a:pt x="3530465" y="43229"/>
              </a:lnTo>
              <a:lnTo>
                <a:pt x="0" y="43229"/>
              </a:lnTo>
              <a:lnTo>
                <a:pt x="0" y="330878"/>
              </a:lnTo>
            </a:path>
          </a:pathLst>
        </a:custGeom>
        <a:noFill/>
        <a:ln w="15875" cap="flat" cmpd="sng" algn="ctr">
          <a:solidFill>
            <a:schemeClr val="tx1">
              <a:lumMod val="95000"/>
            </a:schemeClr>
          </a:solidFill>
          <a:prstDash val="solid"/>
        </a:ln>
        <a:effectLst/>
      </dsp:spPr>
      <dsp:style>
        <a:lnRef idx="2">
          <a:scrgbClr r="0" g="0" b="0"/>
        </a:lnRef>
        <a:fillRef idx="0">
          <a:scrgbClr r="0" g="0" b="0"/>
        </a:fillRef>
        <a:effectRef idx="0">
          <a:scrgbClr r="0" g="0" b="0"/>
        </a:effectRef>
        <a:fontRef idx="minor"/>
      </dsp:style>
    </dsp:sp>
    <dsp:sp modelId="{A7685EAA-A09B-4B0B-9E81-C99034D8AB41}">
      <dsp:nvSpPr>
        <dsp:cNvPr id="0" name=""/>
        <dsp:cNvSpPr/>
      </dsp:nvSpPr>
      <dsp:spPr>
        <a:xfrm>
          <a:off x="3535618" y="400714"/>
          <a:ext cx="2739513" cy="604103"/>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List</a:t>
          </a:r>
        </a:p>
      </dsp:txBody>
      <dsp:txXfrm>
        <a:off x="3535618" y="400714"/>
        <a:ext cx="2739513" cy="604103"/>
      </dsp:txXfrm>
    </dsp:sp>
    <dsp:sp modelId="{EF09BF63-809F-4E19-B971-DB7D58B0F426}">
      <dsp:nvSpPr>
        <dsp:cNvPr id="0" name=""/>
        <dsp:cNvSpPr/>
      </dsp:nvSpPr>
      <dsp:spPr>
        <a:xfrm>
          <a:off x="5153" y="1335696"/>
          <a:ext cx="2739513" cy="734668"/>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err="1"/>
            <a:t>Listnode</a:t>
          </a:r>
          <a:r>
            <a:rPr lang="en-US" sz="3300" kern="1200" dirty="0"/>
            <a:t>*</a:t>
          </a:r>
          <a:r>
            <a:rPr lang="en-US" sz="3300" kern="1200" dirty="0" err="1"/>
            <a:t>pHead</a:t>
          </a:r>
          <a:endParaRPr lang="en-US" sz="3300" kern="1200" dirty="0"/>
        </a:p>
      </dsp:txBody>
      <dsp:txXfrm>
        <a:off x="5153" y="1335696"/>
        <a:ext cx="2739513" cy="734668"/>
      </dsp:txXfrm>
    </dsp:sp>
    <dsp:sp modelId="{F25EE4BA-A81A-450B-9E76-F44503801DDF}">
      <dsp:nvSpPr>
        <dsp:cNvPr id="0" name=""/>
        <dsp:cNvSpPr/>
      </dsp:nvSpPr>
      <dsp:spPr>
        <a:xfrm>
          <a:off x="3319964" y="1335696"/>
          <a:ext cx="3170821" cy="734668"/>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err="1"/>
            <a:t>Listnode</a:t>
          </a:r>
          <a:r>
            <a:rPr lang="en-US" sz="3300" kern="1200" dirty="0"/>
            <a:t>*</a:t>
          </a:r>
          <a:r>
            <a:rPr lang="en-US" sz="3300" kern="1200" dirty="0" err="1"/>
            <a:t>pTail</a:t>
          </a:r>
          <a:endParaRPr lang="en-US" sz="3300" kern="1200" dirty="0"/>
        </a:p>
      </dsp:txBody>
      <dsp:txXfrm>
        <a:off x="3319964" y="1335696"/>
        <a:ext cx="3170821" cy="734668"/>
      </dsp:txXfrm>
    </dsp:sp>
    <dsp:sp modelId="{4714223C-8B97-4388-B5EF-D3F443EF0977}">
      <dsp:nvSpPr>
        <dsp:cNvPr id="0" name=""/>
        <dsp:cNvSpPr/>
      </dsp:nvSpPr>
      <dsp:spPr>
        <a:xfrm>
          <a:off x="7066083" y="1335696"/>
          <a:ext cx="2739513" cy="730518"/>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Int list size</a:t>
          </a:r>
        </a:p>
      </dsp:txBody>
      <dsp:txXfrm>
        <a:off x="7066083" y="1335696"/>
        <a:ext cx="2739513" cy="7305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2FFB61-D197-4FC2-A2F3-1E3B25A5572F}">
      <dsp:nvSpPr>
        <dsp:cNvPr id="0" name=""/>
        <dsp:cNvSpPr/>
      </dsp:nvSpPr>
      <dsp:spPr>
        <a:xfrm>
          <a:off x="4664458" y="728232"/>
          <a:ext cx="3597752" cy="584786"/>
        </a:xfrm>
        <a:custGeom>
          <a:avLst/>
          <a:gdLst/>
          <a:ahLst/>
          <a:cxnLst/>
          <a:rect l="0" t="0" r="0" b="0"/>
          <a:pathLst>
            <a:path>
              <a:moveTo>
                <a:pt x="0" y="0"/>
              </a:moveTo>
              <a:lnTo>
                <a:pt x="0" y="311284"/>
              </a:lnTo>
              <a:lnTo>
                <a:pt x="3597752" y="311284"/>
              </a:lnTo>
              <a:lnTo>
                <a:pt x="3597752" y="584786"/>
              </a:lnTo>
            </a:path>
          </a:pathLst>
        </a:custGeom>
        <a:noFill/>
        <a:ln w="15875"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49720FDA-3546-4071-AED5-5EF2E3A7C2BA}">
      <dsp:nvSpPr>
        <dsp:cNvPr id="0" name=""/>
        <dsp:cNvSpPr/>
      </dsp:nvSpPr>
      <dsp:spPr>
        <a:xfrm>
          <a:off x="4615990" y="728232"/>
          <a:ext cx="91440" cy="584786"/>
        </a:xfrm>
        <a:custGeom>
          <a:avLst/>
          <a:gdLst/>
          <a:ahLst/>
          <a:cxnLst/>
          <a:rect l="0" t="0" r="0" b="0"/>
          <a:pathLst>
            <a:path>
              <a:moveTo>
                <a:pt x="48468" y="0"/>
              </a:moveTo>
              <a:lnTo>
                <a:pt x="48468" y="311284"/>
              </a:lnTo>
              <a:lnTo>
                <a:pt x="45720" y="311284"/>
              </a:lnTo>
              <a:lnTo>
                <a:pt x="45720" y="584786"/>
              </a:lnTo>
            </a:path>
          </a:pathLst>
        </a:custGeom>
        <a:noFill/>
        <a:ln w="15875" cap="flat" cmpd="sng" algn="ctr">
          <a:solidFill>
            <a:schemeClr val="tx1">
              <a:lumMod val="95000"/>
            </a:schemeClr>
          </a:solidFill>
          <a:prstDash val="solid"/>
        </a:ln>
        <a:effectLst/>
      </dsp:spPr>
      <dsp:style>
        <a:lnRef idx="2">
          <a:scrgbClr r="0" g="0" b="0"/>
        </a:lnRef>
        <a:fillRef idx="0">
          <a:scrgbClr r="0" g="0" b="0"/>
        </a:fillRef>
        <a:effectRef idx="0">
          <a:scrgbClr r="0" g="0" b="0"/>
        </a:effectRef>
        <a:fontRef idx="minor"/>
      </dsp:style>
    </dsp:sp>
    <dsp:sp modelId="{19349AD5-C13D-42B1-8200-3E99E83DD6A2}">
      <dsp:nvSpPr>
        <dsp:cNvPr id="0" name=""/>
        <dsp:cNvSpPr/>
      </dsp:nvSpPr>
      <dsp:spPr>
        <a:xfrm>
          <a:off x="1304874" y="728232"/>
          <a:ext cx="3359583" cy="584786"/>
        </a:xfrm>
        <a:custGeom>
          <a:avLst/>
          <a:gdLst/>
          <a:ahLst/>
          <a:cxnLst/>
          <a:rect l="0" t="0" r="0" b="0"/>
          <a:pathLst>
            <a:path>
              <a:moveTo>
                <a:pt x="3359583" y="0"/>
              </a:moveTo>
              <a:lnTo>
                <a:pt x="3359583" y="311284"/>
              </a:lnTo>
              <a:lnTo>
                <a:pt x="0" y="311284"/>
              </a:lnTo>
              <a:lnTo>
                <a:pt x="0" y="584786"/>
              </a:lnTo>
            </a:path>
          </a:pathLst>
        </a:custGeom>
        <a:noFill/>
        <a:ln w="15875" cap="flat" cmpd="sng" algn="ctr">
          <a:solidFill>
            <a:schemeClr val="tx1">
              <a:lumMod val="95000"/>
            </a:schemeClr>
          </a:solidFill>
          <a:prstDash val="solid"/>
        </a:ln>
        <a:effectLst/>
      </dsp:spPr>
      <dsp:style>
        <a:lnRef idx="2">
          <a:scrgbClr r="0" g="0" b="0"/>
        </a:lnRef>
        <a:fillRef idx="0">
          <a:scrgbClr r="0" g="0" b="0"/>
        </a:fillRef>
        <a:effectRef idx="0">
          <a:scrgbClr r="0" g="0" b="0"/>
        </a:effectRef>
        <a:fontRef idx="minor"/>
      </dsp:style>
    </dsp:sp>
    <dsp:sp modelId="{A7685EAA-A09B-4B0B-9E81-C99034D8AB41}">
      <dsp:nvSpPr>
        <dsp:cNvPr id="0" name=""/>
        <dsp:cNvSpPr/>
      </dsp:nvSpPr>
      <dsp:spPr>
        <a:xfrm>
          <a:off x="3362067" y="153838"/>
          <a:ext cx="2604782" cy="574393"/>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Tree Node</a:t>
          </a:r>
        </a:p>
      </dsp:txBody>
      <dsp:txXfrm>
        <a:off x="3362067" y="153838"/>
        <a:ext cx="2604782" cy="574393"/>
      </dsp:txXfrm>
    </dsp:sp>
    <dsp:sp modelId="{EF09BF63-809F-4E19-B971-DB7D58B0F426}">
      <dsp:nvSpPr>
        <dsp:cNvPr id="0" name=""/>
        <dsp:cNvSpPr/>
      </dsp:nvSpPr>
      <dsp:spPr>
        <a:xfrm>
          <a:off x="2483" y="1313019"/>
          <a:ext cx="2604782" cy="698537"/>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err="1"/>
            <a:t>TreeNode</a:t>
          </a:r>
          <a:r>
            <a:rPr lang="en-US" sz="2800" kern="1200" dirty="0"/>
            <a:t>* </a:t>
          </a:r>
          <a:r>
            <a:rPr lang="en-US" sz="2800" kern="1200" dirty="0" err="1"/>
            <a:t>leftptr</a:t>
          </a:r>
          <a:r>
            <a:rPr lang="en-US" sz="2800" kern="1200" dirty="0"/>
            <a:t> </a:t>
          </a:r>
        </a:p>
      </dsp:txBody>
      <dsp:txXfrm>
        <a:off x="2483" y="1313019"/>
        <a:ext cx="2604782" cy="698537"/>
      </dsp:txXfrm>
    </dsp:sp>
    <dsp:sp modelId="{F25EE4BA-A81A-450B-9E76-F44503801DDF}">
      <dsp:nvSpPr>
        <dsp:cNvPr id="0" name=""/>
        <dsp:cNvSpPr/>
      </dsp:nvSpPr>
      <dsp:spPr>
        <a:xfrm>
          <a:off x="3154270" y="1313019"/>
          <a:ext cx="3014879" cy="698537"/>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Student* data</a:t>
          </a:r>
        </a:p>
      </dsp:txBody>
      <dsp:txXfrm>
        <a:off x="3154270" y="1313019"/>
        <a:ext cx="3014879" cy="698537"/>
      </dsp:txXfrm>
    </dsp:sp>
    <dsp:sp modelId="{682BBEDB-C39A-4E1C-9658-9BB9023965ED}">
      <dsp:nvSpPr>
        <dsp:cNvPr id="0" name=""/>
        <dsp:cNvSpPr/>
      </dsp:nvSpPr>
      <dsp:spPr>
        <a:xfrm>
          <a:off x="6716154" y="1313019"/>
          <a:ext cx="3092111" cy="722019"/>
        </a:xfrm>
        <a:prstGeom prst="rect">
          <a:avLst/>
        </a:prstGeom>
        <a:solidFill>
          <a:schemeClr val="accent5">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err="1"/>
            <a:t>TreeNode</a:t>
          </a:r>
          <a:r>
            <a:rPr lang="en-US" sz="2800" kern="1200" dirty="0"/>
            <a:t>* </a:t>
          </a:r>
          <a:r>
            <a:rPr lang="en-US" sz="2800" kern="1200" dirty="0" err="1"/>
            <a:t>Rightptr</a:t>
          </a:r>
          <a:endParaRPr lang="en-US" sz="2800" kern="1200" dirty="0"/>
        </a:p>
      </dsp:txBody>
      <dsp:txXfrm>
        <a:off x="6716154" y="1313019"/>
        <a:ext cx="3092111" cy="72201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01-Sep-21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01-Sep-21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01-Sep-21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01-Sep-21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01-Sep-21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01-Sep-21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01-Sep-21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01-Sep-21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01-Sep-21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01-Sep-21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01-Sep-21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01-Sep-21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01-Sep-21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01-Sep-21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01-Sep-21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01-Sep-21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01-Sep-21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01-Sep-21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01-Sep-21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66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36837" y="1924313"/>
            <a:ext cx="6858000" cy="1367896"/>
          </a:xfrm>
        </p:spPr>
        <p:txBody>
          <a:bodyPr>
            <a:normAutofit/>
          </a:bodyPr>
          <a:lstStyle/>
          <a:p>
            <a:pPr algn="ctr"/>
            <a:r>
              <a:rPr lang="en-US" sz="3600" dirty="0"/>
              <a:t>SCHOOL MANAGEMENT SYSTEM</a:t>
            </a:r>
            <a:br>
              <a:rPr lang="en-US" sz="3600" dirty="0"/>
            </a:br>
            <a:r>
              <a:rPr lang="en-US" sz="2000" dirty="0" err="1">
                <a:latin typeface="Segoe UI Variable Display Light" pitchFamily="2" charset="0"/>
              </a:rPr>
              <a:t>Nti</a:t>
            </a:r>
            <a:r>
              <a:rPr lang="en-US" sz="2000" dirty="0">
                <a:latin typeface="Segoe UI Variable Display Light" pitchFamily="2" charset="0"/>
              </a:rPr>
              <a:t> </a:t>
            </a:r>
            <a:r>
              <a:rPr lang="en-US" sz="2000" dirty="0" err="1">
                <a:latin typeface="Segoe UI Variable Display Light" pitchFamily="2" charset="0"/>
              </a:rPr>
              <a:t>dey</a:t>
            </a:r>
            <a:r>
              <a:rPr lang="en-US" sz="2000" dirty="0">
                <a:latin typeface="Segoe UI Variable Display Light" pitchFamily="2" charset="0"/>
              </a:rPr>
              <a:t> c and embedded c Module final project </a:t>
            </a:r>
          </a:p>
        </p:txBody>
      </p:sp>
      <p:sp>
        <p:nvSpPr>
          <p:cNvPr id="7" name="TextBox 6">
            <a:extLst>
              <a:ext uri="{FF2B5EF4-FFF2-40B4-BE49-F238E27FC236}">
                <a16:creationId xmlns:a16="http://schemas.microsoft.com/office/drawing/2014/main" id="{C670CA59-5365-431C-9030-517EAAFB0BD3}"/>
              </a:ext>
            </a:extLst>
          </p:cNvPr>
          <p:cNvSpPr txBox="1"/>
          <p:nvPr/>
        </p:nvSpPr>
        <p:spPr>
          <a:xfrm>
            <a:off x="4361741" y="3284273"/>
            <a:ext cx="3259610" cy="1200329"/>
          </a:xfrm>
          <a:prstGeom prst="rect">
            <a:avLst/>
          </a:prstGeom>
          <a:noFill/>
        </p:spPr>
        <p:txBody>
          <a:bodyPr wrap="none" rtlCol="0">
            <a:spAutoFit/>
          </a:bodyPr>
          <a:lstStyle/>
          <a:p>
            <a:pPr algn="ctr"/>
            <a:r>
              <a:rPr lang="en-US" dirty="0">
                <a:solidFill>
                  <a:schemeClr val="tx2">
                    <a:lumMod val="75000"/>
                  </a:schemeClr>
                </a:solidFill>
              </a:rPr>
              <a:t>Presented by:</a:t>
            </a:r>
          </a:p>
          <a:p>
            <a:pPr algn="ctr"/>
            <a:r>
              <a:rPr lang="en-US" dirty="0"/>
              <a:t>Hesham Mahmoud Ramzy Elsedfy</a:t>
            </a:r>
          </a:p>
          <a:p>
            <a:pPr algn="ctr"/>
            <a:r>
              <a:rPr lang="en-US" dirty="0">
                <a:solidFill>
                  <a:schemeClr val="tx2">
                    <a:lumMod val="75000"/>
                  </a:schemeClr>
                </a:solidFill>
              </a:rPr>
              <a:t>Under Supervision:</a:t>
            </a:r>
          </a:p>
          <a:p>
            <a:pPr algn="ctr"/>
            <a:r>
              <a:rPr lang="en-US" dirty="0" err="1"/>
              <a:t>Eng</a:t>
            </a:r>
            <a:r>
              <a:rPr lang="en-US" dirty="0"/>
              <a:t> Aya </a:t>
            </a:r>
            <a:r>
              <a:rPr lang="en-US" dirty="0" err="1"/>
              <a:t>Abdelwahab</a:t>
            </a: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C1C456-3619-4A20-BDC9-EEAD6512D191}"/>
              </a:ext>
            </a:extLst>
          </p:cNvPr>
          <p:cNvSpPr txBox="1"/>
          <p:nvPr/>
        </p:nvSpPr>
        <p:spPr>
          <a:xfrm>
            <a:off x="3926644" y="841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EF17E5A2-2541-4DAE-9A12-BFED1B9653BC}"/>
              </a:ext>
            </a:extLst>
          </p:cNvPr>
          <p:cNvSpPr txBox="1"/>
          <p:nvPr/>
        </p:nvSpPr>
        <p:spPr>
          <a:xfrm>
            <a:off x="1810255" y="1860841"/>
            <a:ext cx="8571489" cy="1384995"/>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The Function </a:t>
            </a:r>
            <a:r>
              <a:rPr lang="en-US" sz="2800" dirty="0" err="1">
                <a:ln w="9525">
                  <a:noFill/>
                </a:ln>
                <a:solidFill>
                  <a:schemeClr val="bg2"/>
                </a:solidFill>
              </a:rPr>
              <a:t>Create_School</a:t>
            </a:r>
            <a:r>
              <a:rPr lang="en-US" sz="2800" dirty="0">
                <a:ln w="9525">
                  <a:noFill/>
                </a:ln>
                <a:solidFill>
                  <a:schemeClr val="bg2"/>
                </a:solidFill>
              </a:rPr>
              <a:t>() takes a pointer to a struct List</a:t>
            </a:r>
          </a:p>
          <a:p>
            <a:r>
              <a:rPr lang="en-US" sz="2800" dirty="0">
                <a:ln w="9525">
                  <a:noFill/>
                </a:ln>
                <a:solidFill>
                  <a:schemeClr val="bg2"/>
                </a:solidFill>
              </a:rPr>
              <a:t>And initialize the head and the tail to NULL (the list is empty)</a:t>
            </a:r>
          </a:p>
        </p:txBody>
      </p:sp>
      <p:pic>
        <p:nvPicPr>
          <p:cNvPr id="9" name="Picture 8">
            <a:extLst>
              <a:ext uri="{FF2B5EF4-FFF2-40B4-BE49-F238E27FC236}">
                <a16:creationId xmlns:a16="http://schemas.microsoft.com/office/drawing/2014/main" id="{1002AFA4-44A6-409F-BE60-63AC156640DC}"/>
              </a:ext>
            </a:extLst>
          </p:cNvPr>
          <p:cNvPicPr>
            <a:picLocks noChangeAspect="1"/>
          </p:cNvPicPr>
          <p:nvPr/>
        </p:nvPicPr>
        <p:blipFill>
          <a:blip r:embed="rId2"/>
          <a:stretch>
            <a:fillRect/>
          </a:stretch>
        </p:blipFill>
        <p:spPr>
          <a:xfrm>
            <a:off x="3777385" y="3767060"/>
            <a:ext cx="4637227" cy="1414539"/>
          </a:xfrm>
          <a:prstGeom prst="rect">
            <a:avLst/>
          </a:prstGeom>
        </p:spPr>
      </p:pic>
    </p:spTree>
    <p:extLst>
      <p:ext uri="{BB962C8B-B14F-4D97-AF65-F5344CB8AC3E}">
        <p14:creationId xmlns:p14="http://schemas.microsoft.com/office/powerpoint/2010/main" val="249575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412657-9EE5-4BB5-AEB4-22B444E353F9}"/>
              </a:ext>
            </a:extLst>
          </p:cNvPr>
          <p:cNvSpPr txBox="1"/>
          <p:nvPr/>
        </p:nvSpPr>
        <p:spPr>
          <a:xfrm>
            <a:off x="3926644" y="841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3C43D43E-3F58-44F5-9FDA-4931CAB2AF9D}"/>
              </a:ext>
            </a:extLst>
          </p:cNvPr>
          <p:cNvSpPr txBox="1"/>
          <p:nvPr/>
        </p:nvSpPr>
        <p:spPr>
          <a:xfrm>
            <a:off x="1810255" y="1860841"/>
            <a:ext cx="8571489" cy="2677656"/>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The Function </a:t>
            </a:r>
            <a:r>
              <a:rPr lang="en-US" sz="2800" dirty="0" err="1">
                <a:ln w="9525">
                  <a:noFill/>
                </a:ln>
                <a:solidFill>
                  <a:schemeClr val="bg2"/>
                </a:solidFill>
              </a:rPr>
              <a:t>New_Student_ID</a:t>
            </a:r>
            <a:r>
              <a:rPr lang="en-US" sz="2800" dirty="0">
                <a:ln w="9525">
                  <a:noFill/>
                </a:ln>
                <a:solidFill>
                  <a:schemeClr val="bg2"/>
                </a:solidFill>
              </a:rPr>
              <a:t> takes a pointer to a Struct List and it </a:t>
            </a:r>
            <a:r>
              <a:rPr lang="en-US" sz="2800" dirty="0" err="1">
                <a:ln w="9525">
                  <a:noFill/>
                </a:ln>
                <a:solidFill>
                  <a:schemeClr val="bg2"/>
                </a:solidFill>
              </a:rPr>
              <a:t>cosists</a:t>
            </a:r>
            <a:r>
              <a:rPr lang="en-US" sz="2800" dirty="0">
                <a:ln w="9525">
                  <a:noFill/>
                </a:ln>
                <a:solidFill>
                  <a:schemeClr val="bg2"/>
                </a:solidFill>
              </a:rPr>
              <a:t> of several parts : </a:t>
            </a:r>
          </a:p>
          <a:p>
            <a:pPr marL="457200" indent="-457200">
              <a:buFontTx/>
              <a:buChar char="-"/>
            </a:pPr>
            <a:r>
              <a:rPr lang="en-US" sz="2800" dirty="0">
                <a:ln w="9525">
                  <a:noFill/>
                </a:ln>
                <a:solidFill>
                  <a:schemeClr val="bg2"/>
                </a:solidFill>
              </a:rPr>
              <a:t>Memory allocation:</a:t>
            </a:r>
          </a:p>
          <a:p>
            <a:r>
              <a:rPr lang="en-US" sz="2800" dirty="0">
                <a:ln w="9525">
                  <a:noFill/>
                </a:ln>
                <a:solidFill>
                  <a:schemeClr val="bg2"/>
                </a:solidFill>
              </a:rPr>
              <a:t>	allocation of memory for the New Node and allocation for the new string data (date of birth and Name and phone number )</a:t>
            </a:r>
          </a:p>
        </p:txBody>
      </p:sp>
      <p:pic>
        <p:nvPicPr>
          <p:cNvPr id="8" name="Picture 7" descr="Text&#10;&#10;Description automatically generated">
            <a:extLst>
              <a:ext uri="{FF2B5EF4-FFF2-40B4-BE49-F238E27FC236}">
                <a16:creationId xmlns:a16="http://schemas.microsoft.com/office/drawing/2014/main" id="{DDDF4E28-9449-42CA-B1BF-446AF5658645}"/>
              </a:ext>
            </a:extLst>
          </p:cNvPr>
          <p:cNvPicPr>
            <a:picLocks noChangeAspect="1"/>
          </p:cNvPicPr>
          <p:nvPr/>
        </p:nvPicPr>
        <p:blipFill rotWithShape="1">
          <a:blip r:embed="rId2"/>
          <a:srcRect t="7596"/>
          <a:stretch/>
        </p:blipFill>
        <p:spPr>
          <a:xfrm>
            <a:off x="2157292" y="4876800"/>
            <a:ext cx="7458313" cy="1333500"/>
          </a:xfrm>
          <a:prstGeom prst="rect">
            <a:avLst/>
          </a:prstGeom>
        </p:spPr>
      </p:pic>
    </p:spTree>
    <p:extLst>
      <p:ext uri="{BB962C8B-B14F-4D97-AF65-F5344CB8AC3E}">
        <p14:creationId xmlns:p14="http://schemas.microsoft.com/office/powerpoint/2010/main" val="254385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7F8143D9-6E11-4D85-9620-C637F2F8DCA9}"/>
              </a:ext>
            </a:extLst>
          </p:cNvPr>
          <p:cNvPicPr>
            <a:picLocks noChangeAspect="1"/>
          </p:cNvPicPr>
          <p:nvPr/>
        </p:nvPicPr>
        <p:blipFill>
          <a:blip r:embed="rId2"/>
          <a:stretch>
            <a:fillRect/>
          </a:stretch>
        </p:blipFill>
        <p:spPr>
          <a:xfrm>
            <a:off x="6360812" y="156706"/>
            <a:ext cx="4296375" cy="1743318"/>
          </a:xfrm>
          <a:prstGeom prst="rect">
            <a:avLst/>
          </a:prstGeom>
        </p:spPr>
      </p:pic>
      <p:pic>
        <p:nvPicPr>
          <p:cNvPr id="7" name="Picture 6" descr="Text&#10;&#10;Description automatically generated">
            <a:extLst>
              <a:ext uri="{FF2B5EF4-FFF2-40B4-BE49-F238E27FC236}">
                <a16:creationId xmlns:a16="http://schemas.microsoft.com/office/drawing/2014/main" id="{1D4C05A5-A7FC-4872-9CB0-95E37860E756}"/>
              </a:ext>
            </a:extLst>
          </p:cNvPr>
          <p:cNvPicPr>
            <a:picLocks noChangeAspect="1"/>
          </p:cNvPicPr>
          <p:nvPr/>
        </p:nvPicPr>
        <p:blipFill>
          <a:blip r:embed="rId3"/>
          <a:stretch>
            <a:fillRect/>
          </a:stretch>
        </p:blipFill>
        <p:spPr>
          <a:xfrm>
            <a:off x="1153759" y="156706"/>
            <a:ext cx="5058481" cy="6544588"/>
          </a:xfrm>
          <a:prstGeom prst="rect">
            <a:avLst/>
          </a:prstGeom>
        </p:spPr>
      </p:pic>
      <p:sp>
        <p:nvSpPr>
          <p:cNvPr id="8" name="TextBox 7">
            <a:extLst>
              <a:ext uri="{FF2B5EF4-FFF2-40B4-BE49-F238E27FC236}">
                <a16:creationId xmlns:a16="http://schemas.microsoft.com/office/drawing/2014/main" id="{CFF80A88-0A4B-41FF-A265-86C85C68DFB6}"/>
              </a:ext>
            </a:extLst>
          </p:cNvPr>
          <p:cNvSpPr txBox="1"/>
          <p:nvPr/>
        </p:nvSpPr>
        <p:spPr>
          <a:xfrm>
            <a:off x="6360812" y="2127541"/>
            <a:ext cx="4296375" cy="4401205"/>
          </a:xfrm>
          <a:prstGeom prst="rect">
            <a:avLst/>
          </a:prstGeom>
          <a:solidFill>
            <a:schemeClr val="tx1">
              <a:alpha val="24000"/>
            </a:schemeClr>
          </a:solidFill>
        </p:spPr>
        <p:txBody>
          <a:bodyPr wrap="square" rtlCol="0">
            <a:spAutoFit/>
          </a:bodyPr>
          <a:lstStyle/>
          <a:p>
            <a:pPr marL="457200" indent="-457200">
              <a:buFontTx/>
              <a:buChar char="-"/>
            </a:pPr>
            <a:r>
              <a:rPr lang="en-US" sz="2800" dirty="0">
                <a:ln w="9525">
                  <a:noFill/>
                </a:ln>
                <a:solidFill>
                  <a:schemeClr val="bg2"/>
                </a:solidFill>
              </a:rPr>
              <a:t>Data entry</a:t>
            </a:r>
          </a:p>
          <a:p>
            <a:r>
              <a:rPr lang="en-US" sz="2800" dirty="0">
                <a:ln w="9525">
                  <a:noFill/>
                </a:ln>
                <a:solidFill>
                  <a:schemeClr val="bg2"/>
                </a:solidFill>
              </a:rPr>
              <a:t>This part is responsible for taking the data from the user and inserting it into the new Node and rejecting duplicate IDs by using a while loop which keep asking the user to enter a unique id until he enter a unique id </a:t>
            </a:r>
          </a:p>
        </p:txBody>
      </p:sp>
    </p:spTree>
    <p:extLst>
      <p:ext uri="{BB962C8B-B14F-4D97-AF65-F5344CB8AC3E}">
        <p14:creationId xmlns:p14="http://schemas.microsoft.com/office/powerpoint/2010/main" val="3701792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6D91B0-6B91-4DBA-881A-774FE71B62BC}"/>
              </a:ext>
            </a:extLst>
          </p:cNvPr>
          <p:cNvSpPr txBox="1"/>
          <p:nvPr/>
        </p:nvSpPr>
        <p:spPr>
          <a:xfrm>
            <a:off x="3685344" y="355383"/>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EC84BBA9-686D-4F86-B8C0-20AE6968A54F}"/>
              </a:ext>
            </a:extLst>
          </p:cNvPr>
          <p:cNvSpPr txBox="1"/>
          <p:nvPr/>
        </p:nvSpPr>
        <p:spPr>
          <a:xfrm>
            <a:off x="1810255" y="1399833"/>
            <a:ext cx="8571489" cy="523220"/>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 Insertion of the New Node in the List</a:t>
            </a:r>
          </a:p>
        </p:txBody>
      </p:sp>
      <p:sp>
        <p:nvSpPr>
          <p:cNvPr id="11" name="Flowchart: Decision 10">
            <a:extLst>
              <a:ext uri="{FF2B5EF4-FFF2-40B4-BE49-F238E27FC236}">
                <a16:creationId xmlns:a16="http://schemas.microsoft.com/office/drawing/2014/main" id="{F8F71357-8633-43ED-BE91-26D623AAB894}"/>
              </a:ext>
            </a:extLst>
          </p:cNvPr>
          <p:cNvSpPr/>
          <p:nvPr/>
        </p:nvSpPr>
        <p:spPr>
          <a:xfrm>
            <a:off x="1403647" y="2557140"/>
            <a:ext cx="2057400" cy="1206500"/>
          </a:xfrm>
          <a:prstGeom prst="flowChartDecision">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If list is empty</a:t>
            </a:r>
          </a:p>
        </p:txBody>
      </p:sp>
      <p:sp>
        <p:nvSpPr>
          <p:cNvPr id="12" name="Flowchart: Decision 11">
            <a:extLst>
              <a:ext uri="{FF2B5EF4-FFF2-40B4-BE49-F238E27FC236}">
                <a16:creationId xmlns:a16="http://schemas.microsoft.com/office/drawing/2014/main" id="{B98ED59F-111B-4C5F-8040-5A86DF04F995}"/>
              </a:ext>
            </a:extLst>
          </p:cNvPr>
          <p:cNvSpPr/>
          <p:nvPr/>
        </p:nvSpPr>
        <p:spPr>
          <a:xfrm>
            <a:off x="7144309" y="2574280"/>
            <a:ext cx="2057400" cy="1206500"/>
          </a:xfrm>
          <a:prstGeom prst="flowChartDecision">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If id&gt;all the ids in the list</a:t>
            </a:r>
          </a:p>
        </p:txBody>
      </p:sp>
      <p:sp>
        <p:nvSpPr>
          <p:cNvPr id="13" name="Flowchart: Decision 12">
            <a:extLst>
              <a:ext uri="{FF2B5EF4-FFF2-40B4-BE49-F238E27FC236}">
                <a16:creationId xmlns:a16="http://schemas.microsoft.com/office/drawing/2014/main" id="{A9C28034-574C-42AE-84BF-73D79DB7E2D9}"/>
              </a:ext>
            </a:extLst>
          </p:cNvPr>
          <p:cNvSpPr/>
          <p:nvPr/>
        </p:nvSpPr>
        <p:spPr>
          <a:xfrm>
            <a:off x="7059450" y="3972322"/>
            <a:ext cx="2227119" cy="1441090"/>
          </a:xfrm>
          <a:prstGeom prst="flowChartDecision">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Else If id&lt;all the ids in the list</a:t>
            </a:r>
          </a:p>
        </p:txBody>
      </p:sp>
      <p:sp>
        <p:nvSpPr>
          <p:cNvPr id="14" name="Flowchart: Process 13">
            <a:extLst>
              <a:ext uri="{FF2B5EF4-FFF2-40B4-BE49-F238E27FC236}">
                <a16:creationId xmlns:a16="http://schemas.microsoft.com/office/drawing/2014/main" id="{505FF6E7-5F57-47CB-A11E-5FE0049E4B6D}"/>
              </a:ext>
            </a:extLst>
          </p:cNvPr>
          <p:cNvSpPr/>
          <p:nvPr/>
        </p:nvSpPr>
        <p:spPr>
          <a:xfrm>
            <a:off x="4022713" y="2659261"/>
            <a:ext cx="2057401" cy="1002257"/>
          </a:xfrm>
          <a:prstGeom prst="flowChart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Assign the head and the tail into the new node pointer</a:t>
            </a:r>
          </a:p>
        </p:txBody>
      </p:sp>
      <p:sp>
        <p:nvSpPr>
          <p:cNvPr id="17" name="Flowchart: Process 16">
            <a:extLst>
              <a:ext uri="{FF2B5EF4-FFF2-40B4-BE49-F238E27FC236}">
                <a16:creationId xmlns:a16="http://schemas.microsoft.com/office/drawing/2014/main" id="{B9A612EC-513C-4A43-BBD8-6D6A2FAFB9AA}"/>
              </a:ext>
            </a:extLst>
          </p:cNvPr>
          <p:cNvSpPr/>
          <p:nvPr/>
        </p:nvSpPr>
        <p:spPr>
          <a:xfrm>
            <a:off x="4057627" y="4251668"/>
            <a:ext cx="2057401" cy="1206499"/>
          </a:xfrm>
          <a:prstGeom prst="flowChart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for the suitable ids to put the new node between</a:t>
            </a:r>
          </a:p>
        </p:txBody>
      </p:sp>
      <p:sp>
        <p:nvSpPr>
          <p:cNvPr id="18" name="Flowchart: Decision 17">
            <a:extLst>
              <a:ext uri="{FF2B5EF4-FFF2-40B4-BE49-F238E27FC236}">
                <a16:creationId xmlns:a16="http://schemas.microsoft.com/office/drawing/2014/main" id="{E442E500-0351-4A6F-8BDC-3FDB5035506C}"/>
              </a:ext>
            </a:extLst>
          </p:cNvPr>
          <p:cNvSpPr/>
          <p:nvPr/>
        </p:nvSpPr>
        <p:spPr>
          <a:xfrm>
            <a:off x="1410320" y="4089617"/>
            <a:ext cx="2057400" cy="1206500"/>
          </a:xfrm>
          <a:prstGeom prst="flowChartDecision">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Else</a:t>
            </a:r>
          </a:p>
          <a:p>
            <a:pPr algn="ctr"/>
            <a:r>
              <a:rPr lang="en-US" dirty="0"/>
              <a:t>The list is not empty</a:t>
            </a:r>
          </a:p>
        </p:txBody>
      </p:sp>
      <p:sp>
        <p:nvSpPr>
          <p:cNvPr id="19" name="Flowchart: Decision 18">
            <a:extLst>
              <a:ext uri="{FF2B5EF4-FFF2-40B4-BE49-F238E27FC236}">
                <a16:creationId xmlns:a16="http://schemas.microsoft.com/office/drawing/2014/main" id="{B6F6A45E-5CEA-4B85-B35F-18D2DDBD8BB5}"/>
              </a:ext>
            </a:extLst>
          </p:cNvPr>
          <p:cNvSpPr/>
          <p:nvPr/>
        </p:nvSpPr>
        <p:spPr>
          <a:xfrm>
            <a:off x="7144309" y="5567071"/>
            <a:ext cx="2057400" cy="1206500"/>
          </a:xfrm>
          <a:prstGeom prst="flowChartDecision">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Else</a:t>
            </a:r>
          </a:p>
          <a:p>
            <a:pPr algn="ctr"/>
            <a:endParaRPr lang="en-US" dirty="0"/>
          </a:p>
        </p:txBody>
      </p:sp>
      <p:sp>
        <p:nvSpPr>
          <p:cNvPr id="22" name="Flowchart: Process 21">
            <a:extLst>
              <a:ext uri="{FF2B5EF4-FFF2-40B4-BE49-F238E27FC236}">
                <a16:creationId xmlns:a16="http://schemas.microsoft.com/office/drawing/2014/main" id="{A40475F0-EE30-4DBC-8989-7E27A623F996}"/>
              </a:ext>
            </a:extLst>
          </p:cNvPr>
          <p:cNvSpPr/>
          <p:nvPr/>
        </p:nvSpPr>
        <p:spPr>
          <a:xfrm>
            <a:off x="9873112" y="2643598"/>
            <a:ext cx="2057401" cy="1002257"/>
          </a:xfrm>
          <a:prstGeom prst="flowChart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Instert</a:t>
            </a:r>
            <a:r>
              <a:rPr lang="en-US" dirty="0"/>
              <a:t> the new node at the tail</a:t>
            </a:r>
          </a:p>
        </p:txBody>
      </p:sp>
      <p:sp>
        <p:nvSpPr>
          <p:cNvPr id="23" name="Flowchart: Process 22">
            <a:extLst>
              <a:ext uri="{FF2B5EF4-FFF2-40B4-BE49-F238E27FC236}">
                <a16:creationId xmlns:a16="http://schemas.microsoft.com/office/drawing/2014/main" id="{56D251B0-6A36-4785-9E08-A38D41AD596F}"/>
              </a:ext>
            </a:extLst>
          </p:cNvPr>
          <p:cNvSpPr/>
          <p:nvPr/>
        </p:nvSpPr>
        <p:spPr>
          <a:xfrm>
            <a:off x="9873112" y="4074443"/>
            <a:ext cx="2057401" cy="1002257"/>
          </a:xfrm>
          <a:prstGeom prst="flowChart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the new node at the head</a:t>
            </a:r>
          </a:p>
        </p:txBody>
      </p:sp>
      <p:sp>
        <p:nvSpPr>
          <p:cNvPr id="24" name="Flowchart: Process 23">
            <a:extLst>
              <a:ext uri="{FF2B5EF4-FFF2-40B4-BE49-F238E27FC236}">
                <a16:creationId xmlns:a16="http://schemas.microsoft.com/office/drawing/2014/main" id="{0DE2E1CE-BB37-44B7-9046-22345FC00F35}"/>
              </a:ext>
            </a:extLst>
          </p:cNvPr>
          <p:cNvSpPr/>
          <p:nvPr/>
        </p:nvSpPr>
        <p:spPr>
          <a:xfrm>
            <a:off x="9873112" y="5461574"/>
            <a:ext cx="2057401" cy="1002257"/>
          </a:xfrm>
          <a:prstGeom prst="flowChart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the new node between to other nodes in the middle</a:t>
            </a:r>
          </a:p>
        </p:txBody>
      </p:sp>
      <p:sp>
        <p:nvSpPr>
          <p:cNvPr id="25" name="Arrow: Right 24">
            <a:extLst>
              <a:ext uri="{FF2B5EF4-FFF2-40B4-BE49-F238E27FC236}">
                <a16:creationId xmlns:a16="http://schemas.microsoft.com/office/drawing/2014/main" id="{3C831C8C-6C90-402C-9F06-45C2A57A58B5}"/>
              </a:ext>
            </a:extLst>
          </p:cNvPr>
          <p:cNvSpPr/>
          <p:nvPr/>
        </p:nvSpPr>
        <p:spPr>
          <a:xfrm>
            <a:off x="3148119" y="2833363"/>
            <a:ext cx="909508"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26" name="Arrow: Right 25">
            <a:extLst>
              <a:ext uri="{FF2B5EF4-FFF2-40B4-BE49-F238E27FC236}">
                <a16:creationId xmlns:a16="http://schemas.microsoft.com/office/drawing/2014/main" id="{A2AB3A86-B96F-4178-AAEB-183B19BCBA34}"/>
              </a:ext>
            </a:extLst>
          </p:cNvPr>
          <p:cNvSpPr/>
          <p:nvPr/>
        </p:nvSpPr>
        <p:spPr>
          <a:xfrm>
            <a:off x="3165580" y="4416643"/>
            <a:ext cx="909508"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Arrow: Right 26">
            <a:extLst>
              <a:ext uri="{FF2B5EF4-FFF2-40B4-BE49-F238E27FC236}">
                <a16:creationId xmlns:a16="http://schemas.microsoft.com/office/drawing/2014/main" id="{3CDF2CA0-1687-45CB-804C-AA9FDBFE5A82}"/>
              </a:ext>
            </a:extLst>
          </p:cNvPr>
          <p:cNvSpPr/>
          <p:nvPr/>
        </p:nvSpPr>
        <p:spPr>
          <a:xfrm rot="5400000">
            <a:off x="2123475" y="3662818"/>
            <a:ext cx="617744" cy="494582"/>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sp>
        <p:nvSpPr>
          <p:cNvPr id="28" name="Arrow: Right 27">
            <a:extLst>
              <a:ext uri="{FF2B5EF4-FFF2-40B4-BE49-F238E27FC236}">
                <a16:creationId xmlns:a16="http://schemas.microsoft.com/office/drawing/2014/main" id="{C6ED0994-893B-40AB-973C-2324AE86F079}"/>
              </a:ext>
            </a:extLst>
          </p:cNvPr>
          <p:cNvSpPr/>
          <p:nvPr/>
        </p:nvSpPr>
        <p:spPr>
          <a:xfrm rot="18344772">
            <a:off x="6046802" y="3792913"/>
            <a:ext cx="1636744"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Arrow: Right 28">
            <a:extLst>
              <a:ext uri="{FF2B5EF4-FFF2-40B4-BE49-F238E27FC236}">
                <a16:creationId xmlns:a16="http://schemas.microsoft.com/office/drawing/2014/main" id="{C26C5F2C-CD5F-4C30-AACD-8123927818C4}"/>
              </a:ext>
            </a:extLst>
          </p:cNvPr>
          <p:cNvSpPr/>
          <p:nvPr/>
        </p:nvSpPr>
        <p:spPr>
          <a:xfrm rot="5400000">
            <a:off x="7886983" y="3608482"/>
            <a:ext cx="572051"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sp>
        <p:nvSpPr>
          <p:cNvPr id="30" name="Arrow: Right 29">
            <a:extLst>
              <a:ext uri="{FF2B5EF4-FFF2-40B4-BE49-F238E27FC236}">
                <a16:creationId xmlns:a16="http://schemas.microsoft.com/office/drawing/2014/main" id="{9C4F305B-888C-4203-810F-F1E49573293A}"/>
              </a:ext>
            </a:extLst>
          </p:cNvPr>
          <p:cNvSpPr/>
          <p:nvPr/>
        </p:nvSpPr>
        <p:spPr>
          <a:xfrm rot="5400000">
            <a:off x="7886983" y="5278260"/>
            <a:ext cx="572051"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sp>
        <p:nvSpPr>
          <p:cNvPr id="31" name="Arrow: Right 30">
            <a:extLst>
              <a:ext uri="{FF2B5EF4-FFF2-40B4-BE49-F238E27FC236}">
                <a16:creationId xmlns:a16="http://schemas.microsoft.com/office/drawing/2014/main" id="{62B87CAA-064B-4D5C-AABA-1CFDC24E3072}"/>
              </a:ext>
            </a:extLst>
          </p:cNvPr>
          <p:cNvSpPr/>
          <p:nvPr/>
        </p:nvSpPr>
        <p:spPr>
          <a:xfrm>
            <a:off x="9117866" y="2933416"/>
            <a:ext cx="767791"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32" name="Arrow: Right 31">
            <a:extLst>
              <a:ext uri="{FF2B5EF4-FFF2-40B4-BE49-F238E27FC236}">
                <a16:creationId xmlns:a16="http://schemas.microsoft.com/office/drawing/2014/main" id="{AE762B32-A07C-4530-958D-81F572426CF5}"/>
              </a:ext>
            </a:extLst>
          </p:cNvPr>
          <p:cNvSpPr/>
          <p:nvPr/>
        </p:nvSpPr>
        <p:spPr>
          <a:xfrm>
            <a:off x="9117866" y="4331697"/>
            <a:ext cx="767791"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33" name="Arrow: Right 32">
            <a:extLst>
              <a:ext uri="{FF2B5EF4-FFF2-40B4-BE49-F238E27FC236}">
                <a16:creationId xmlns:a16="http://schemas.microsoft.com/office/drawing/2014/main" id="{B60754C9-9B3A-4745-AD30-4E0DD616F0F8}"/>
              </a:ext>
            </a:extLst>
          </p:cNvPr>
          <p:cNvSpPr/>
          <p:nvPr/>
        </p:nvSpPr>
        <p:spPr>
          <a:xfrm>
            <a:off x="9105321" y="5842000"/>
            <a:ext cx="767791"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99070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138B6F-E79E-4B11-8FAF-9393BE597282}"/>
              </a:ext>
            </a:extLst>
          </p:cNvPr>
          <p:cNvSpPr txBox="1"/>
          <p:nvPr/>
        </p:nvSpPr>
        <p:spPr>
          <a:xfrm>
            <a:off x="3685344" y="355383"/>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pic>
        <p:nvPicPr>
          <p:cNvPr id="9" name="Picture 8" descr="Graphical user interface, text, application&#10;&#10;Description automatically generated">
            <a:extLst>
              <a:ext uri="{FF2B5EF4-FFF2-40B4-BE49-F238E27FC236}">
                <a16:creationId xmlns:a16="http://schemas.microsoft.com/office/drawing/2014/main" id="{A5D625D7-2DED-48BE-BDA2-CDB92706A05C}"/>
              </a:ext>
            </a:extLst>
          </p:cNvPr>
          <p:cNvPicPr>
            <a:picLocks noChangeAspect="1"/>
          </p:cNvPicPr>
          <p:nvPr/>
        </p:nvPicPr>
        <p:blipFill>
          <a:blip r:embed="rId2"/>
          <a:stretch>
            <a:fillRect/>
          </a:stretch>
        </p:blipFill>
        <p:spPr>
          <a:xfrm>
            <a:off x="1171650" y="1124824"/>
            <a:ext cx="9848700" cy="5593476"/>
          </a:xfrm>
          <a:prstGeom prst="rect">
            <a:avLst/>
          </a:prstGeom>
        </p:spPr>
      </p:pic>
    </p:spTree>
    <p:extLst>
      <p:ext uri="{BB962C8B-B14F-4D97-AF65-F5344CB8AC3E}">
        <p14:creationId xmlns:p14="http://schemas.microsoft.com/office/powerpoint/2010/main" val="1927848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B87513-EF13-4F56-BE46-8EECE5AE18B0}"/>
              </a:ext>
            </a:extLst>
          </p:cNvPr>
          <p:cNvSpPr txBox="1"/>
          <p:nvPr/>
        </p:nvSpPr>
        <p:spPr>
          <a:xfrm>
            <a:off x="3926644" y="841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F004F10F-1ACD-4A5C-ADD3-CE71E7A58F38}"/>
              </a:ext>
            </a:extLst>
          </p:cNvPr>
          <p:cNvSpPr txBox="1"/>
          <p:nvPr/>
        </p:nvSpPr>
        <p:spPr>
          <a:xfrm>
            <a:off x="1810255" y="1860841"/>
            <a:ext cx="8571489" cy="1384995"/>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The Function </a:t>
            </a:r>
            <a:r>
              <a:rPr lang="en-US" sz="2800" b="1" dirty="0" err="1">
                <a:ln w="9525">
                  <a:noFill/>
                </a:ln>
                <a:solidFill>
                  <a:schemeClr val="bg2"/>
                </a:solidFill>
              </a:rPr>
              <a:t>New_Student_Name</a:t>
            </a:r>
            <a:r>
              <a:rPr lang="en-US" sz="2800" b="1" dirty="0">
                <a:ln w="9525">
                  <a:noFill/>
                </a:ln>
                <a:solidFill>
                  <a:schemeClr val="bg2"/>
                </a:solidFill>
              </a:rPr>
              <a:t>() </a:t>
            </a:r>
            <a:r>
              <a:rPr lang="en-US" sz="2800" dirty="0">
                <a:ln w="9525">
                  <a:noFill/>
                </a:ln>
                <a:solidFill>
                  <a:schemeClr val="bg2"/>
                </a:solidFill>
              </a:rPr>
              <a:t>is the same as </a:t>
            </a:r>
            <a:r>
              <a:rPr lang="en-US" sz="2800" b="1" dirty="0" err="1">
                <a:ln w="9525">
                  <a:noFill/>
                </a:ln>
                <a:solidFill>
                  <a:schemeClr val="bg2"/>
                </a:solidFill>
              </a:rPr>
              <a:t>New_Student_ID</a:t>
            </a:r>
            <a:r>
              <a:rPr lang="en-US" sz="2800" b="1" dirty="0">
                <a:ln w="9525">
                  <a:noFill/>
                </a:ln>
                <a:solidFill>
                  <a:schemeClr val="bg2"/>
                </a:solidFill>
              </a:rPr>
              <a:t>() </a:t>
            </a:r>
            <a:r>
              <a:rPr lang="en-US" sz="2800" dirty="0">
                <a:ln w="9525">
                  <a:noFill/>
                </a:ln>
                <a:solidFill>
                  <a:schemeClr val="bg2"/>
                </a:solidFill>
              </a:rPr>
              <a:t>the only difference is that it sort the students by their name using </a:t>
            </a:r>
            <a:r>
              <a:rPr lang="en-US" sz="2800" dirty="0" err="1">
                <a:ln w="9525">
                  <a:noFill/>
                </a:ln>
                <a:solidFill>
                  <a:schemeClr val="bg2"/>
                </a:solidFill>
              </a:rPr>
              <a:t>strcmp</a:t>
            </a:r>
            <a:r>
              <a:rPr lang="en-US" sz="2800" dirty="0">
                <a:ln w="9525">
                  <a:noFill/>
                </a:ln>
                <a:solidFill>
                  <a:schemeClr val="bg2"/>
                </a:solidFill>
              </a:rPr>
              <a:t>()</a:t>
            </a:r>
          </a:p>
        </p:txBody>
      </p:sp>
      <p:pic>
        <p:nvPicPr>
          <p:cNvPr id="7" name="Picture 6" descr="Logo, company name&#10;&#10;Description automatically generated">
            <a:extLst>
              <a:ext uri="{FF2B5EF4-FFF2-40B4-BE49-F238E27FC236}">
                <a16:creationId xmlns:a16="http://schemas.microsoft.com/office/drawing/2014/main" id="{FF77B5CA-6449-48BD-ADC8-8CE9F0C146A4}"/>
              </a:ext>
            </a:extLst>
          </p:cNvPr>
          <p:cNvPicPr>
            <a:picLocks noChangeAspect="1"/>
          </p:cNvPicPr>
          <p:nvPr/>
        </p:nvPicPr>
        <p:blipFill>
          <a:blip r:embed="rId2"/>
          <a:stretch>
            <a:fillRect/>
          </a:stretch>
        </p:blipFill>
        <p:spPr>
          <a:xfrm>
            <a:off x="1991428" y="3612165"/>
            <a:ext cx="8015680" cy="725870"/>
          </a:xfrm>
          <a:prstGeom prst="rect">
            <a:avLst/>
          </a:prstGeom>
        </p:spPr>
      </p:pic>
    </p:spTree>
    <p:extLst>
      <p:ext uri="{BB962C8B-B14F-4D97-AF65-F5344CB8AC3E}">
        <p14:creationId xmlns:p14="http://schemas.microsoft.com/office/powerpoint/2010/main" val="2587143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0B7767-78D6-4194-9189-2E2310B6555E}"/>
              </a:ext>
            </a:extLst>
          </p:cNvPr>
          <p:cNvSpPr txBox="1"/>
          <p:nvPr/>
        </p:nvSpPr>
        <p:spPr>
          <a:xfrm>
            <a:off x="3906981" y="142328"/>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2CCB2169-6E07-4B18-9213-B81D60859AA7}"/>
              </a:ext>
            </a:extLst>
          </p:cNvPr>
          <p:cNvSpPr txBox="1"/>
          <p:nvPr/>
        </p:nvSpPr>
        <p:spPr>
          <a:xfrm>
            <a:off x="1810255" y="883127"/>
            <a:ext cx="8571489" cy="1384995"/>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The Function </a:t>
            </a:r>
            <a:r>
              <a:rPr lang="en-US" sz="2800" dirty="0" err="1">
                <a:ln w="9525">
                  <a:noFill/>
                </a:ln>
                <a:solidFill>
                  <a:schemeClr val="bg2"/>
                </a:solidFill>
              </a:rPr>
              <a:t>Delete_Student</a:t>
            </a:r>
            <a:r>
              <a:rPr lang="en-US" sz="2800" dirty="0">
                <a:ln w="9525">
                  <a:noFill/>
                </a:ln>
                <a:solidFill>
                  <a:schemeClr val="bg2"/>
                </a:solidFill>
              </a:rPr>
              <a:t>() takes the id of the student the </a:t>
            </a:r>
            <a:r>
              <a:rPr lang="en-US" sz="2800" dirty="0" err="1">
                <a:ln w="9525">
                  <a:noFill/>
                </a:ln>
                <a:solidFill>
                  <a:schemeClr val="bg2"/>
                </a:solidFill>
              </a:rPr>
              <a:t>userwants</a:t>
            </a:r>
            <a:r>
              <a:rPr lang="en-US" sz="2800" dirty="0">
                <a:ln w="9525">
                  <a:noFill/>
                </a:ln>
                <a:solidFill>
                  <a:schemeClr val="bg2"/>
                </a:solidFill>
              </a:rPr>
              <a:t> to delete then </a:t>
            </a:r>
            <a:r>
              <a:rPr lang="en-US" sz="2800" dirty="0" err="1">
                <a:ln w="9525">
                  <a:noFill/>
                </a:ln>
                <a:solidFill>
                  <a:schemeClr val="bg2"/>
                </a:solidFill>
              </a:rPr>
              <a:t>searchs</a:t>
            </a:r>
            <a:r>
              <a:rPr lang="en-US" sz="2800" dirty="0">
                <a:ln w="9525">
                  <a:noFill/>
                </a:ln>
                <a:solidFill>
                  <a:schemeClr val="bg2"/>
                </a:solidFill>
              </a:rPr>
              <a:t> for it and decide how to delete it </a:t>
            </a:r>
          </a:p>
        </p:txBody>
      </p:sp>
      <p:sp>
        <p:nvSpPr>
          <p:cNvPr id="8" name="Flowchart: Decision 7">
            <a:extLst>
              <a:ext uri="{FF2B5EF4-FFF2-40B4-BE49-F238E27FC236}">
                <a16:creationId xmlns:a16="http://schemas.microsoft.com/office/drawing/2014/main" id="{611A4C32-DD94-4400-A159-50E8CF41DBC3}"/>
              </a:ext>
            </a:extLst>
          </p:cNvPr>
          <p:cNvSpPr/>
          <p:nvPr/>
        </p:nvSpPr>
        <p:spPr>
          <a:xfrm>
            <a:off x="355338" y="2388531"/>
            <a:ext cx="2057400" cy="1206500"/>
          </a:xfrm>
          <a:prstGeom prst="flowChartDecision">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If id is not found</a:t>
            </a:r>
          </a:p>
        </p:txBody>
      </p:sp>
      <p:sp>
        <p:nvSpPr>
          <p:cNvPr id="9" name="Flowchart: Decision 8">
            <a:extLst>
              <a:ext uri="{FF2B5EF4-FFF2-40B4-BE49-F238E27FC236}">
                <a16:creationId xmlns:a16="http://schemas.microsoft.com/office/drawing/2014/main" id="{F9B8ABC1-1CEF-4405-A1AC-B9680CF3EEEF}"/>
              </a:ext>
            </a:extLst>
          </p:cNvPr>
          <p:cNvSpPr/>
          <p:nvPr/>
        </p:nvSpPr>
        <p:spPr>
          <a:xfrm>
            <a:off x="6096000" y="2405671"/>
            <a:ext cx="2057400" cy="1206500"/>
          </a:xfrm>
          <a:prstGeom prst="flowChartDecision">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If the id is the 1</a:t>
            </a:r>
            <a:r>
              <a:rPr lang="en-US" baseline="30000" dirty="0"/>
              <a:t>st</a:t>
            </a:r>
            <a:r>
              <a:rPr lang="en-US" dirty="0"/>
              <a:t> id </a:t>
            </a:r>
          </a:p>
        </p:txBody>
      </p:sp>
      <p:sp>
        <p:nvSpPr>
          <p:cNvPr id="10" name="Flowchart: Decision 9">
            <a:extLst>
              <a:ext uri="{FF2B5EF4-FFF2-40B4-BE49-F238E27FC236}">
                <a16:creationId xmlns:a16="http://schemas.microsoft.com/office/drawing/2014/main" id="{E9513DAF-35C9-46F8-82E1-C14760EF6D5D}"/>
              </a:ext>
            </a:extLst>
          </p:cNvPr>
          <p:cNvSpPr/>
          <p:nvPr/>
        </p:nvSpPr>
        <p:spPr>
          <a:xfrm>
            <a:off x="6011141" y="3803713"/>
            <a:ext cx="2227119" cy="1441090"/>
          </a:xfrm>
          <a:prstGeom prst="flowChartDecision">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Else If id is the last id</a:t>
            </a:r>
          </a:p>
        </p:txBody>
      </p:sp>
      <p:sp>
        <p:nvSpPr>
          <p:cNvPr id="11" name="Flowchart: Process 10">
            <a:extLst>
              <a:ext uri="{FF2B5EF4-FFF2-40B4-BE49-F238E27FC236}">
                <a16:creationId xmlns:a16="http://schemas.microsoft.com/office/drawing/2014/main" id="{1986E719-5A56-4176-9B3D-444215F0DAB3}"/>
              </a:ext>
            </a:extLst>
          </p:cNvPr>
          <p:cNvSpPr/>
          <p:nvPr/>
        </p:nvSpPr>
        <p:spPr>
          <a:xfrm>
            <a:off x="2974404" y="2490652"/>
            <a:ext cx="2057401" cy="1002257"/>
          </a:xfrm>
          <a:prstGeom prst="flowChart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Print id not found</a:t>
            </a:r>
          </a:p>
        </p:txBody>
      </p:sp>
      <p:sp>
        <p:nvSpPr>
          <p:cNvPr id="13" name="Flowchart: Decision 12">
            <a:extLst>
              <a:ext uri="{FF2B5EF4-FFF2-40B4-BE49-F238E27FC236}">
                <a16:creationId xmlns:a16="http://schemas.microsoft.com/office/drawing/2014/main" id="{2DE5B8B5-A209-4577-81D2-4281CD0B02CE}"/>
              </a:ext>
            </a:extLst>
          </p:cNvPr>
          <p:cNvSpPr/>
          <p:nvPr/>
        </p:nvSpPr>
        <p:spPr>
          <a:xfrm>
            <a:off x="362011" y="3921008"/>
            <a:ext cx="2057400" cy="1206500"/>
          </a:xfrm>
          <a:prstGeom prst="flowChartDecision">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Else</a:t>
            </a:r>
          </a:p>
        </p:txBody>
      </p:sp>
      <p:sp>
        <p:nvSpPr>
          <p:cNvPr id="14" name="Flowchart: Decision 13">
            <a:extLst>
              <a:ext uri="{FF2B5EF4-FFF2-40B4-BE49-F238E27FC236}">
                <a16:creationId xmlns:a16="http://schemas.microsoft.com/office/drawing/2014/main" id="{7C61B62C-B5CA-4A84-8162-2A13D164CCBE}"/>
              </a:ext>
            </a:extLst>
          </p:cNvPr>
          <p:cNvSpPr/>
          <p:nvPr/>
        </p:nvSpPr>
        <p:spPr>
          <a:xfrm>
            <a:off x="6096000" y="5398462"/>
            <a:ext cx="2057400" cy="1206500"/>
          </a:xfrm>
          <a:prstGeom prst="flowChartDecision">
            <a:avLst/>
          </a:prstGeom>
          <a:solidFill>
            <a:schemeClr val="accent5">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Else</a:t>
            </a:r>
          </a:p>
          <a:p>
            <a:pPr algn="ctr"/>
            <a:endParaRPr lang="en-US" dirty="0"/>
          </a:p>
        </p:txBody>
      </p:sp>
      <p:sp>
        <p:nvSpPr>
          <p:cNvPr id="15" name="Flowchart: Process 14">
            <a:extLst>
              <a:ext uri="{FF2B5EF4-FFF2-40B4-BE49-F238E27FC236}">
                <a16:creationId xmlns:a16="http://schemas.microsoft.com/office/drawing/2014/main" id="{7F9C4F9E-0CD4-4459-9A09-EBA0F7D43C2A}"/>
              </a:ext>
            </a:extLst>
          </p:cNvPr>
          <p:cNvSpPr/>
          <p:nvPr/>
        </p:nvSpPr>
        <p:spPr>
          <a:xfrm>
            <a:off x="8824803" y="2474989"/>
            <a:ext cx="3214796" cy="1002257"/>
          </a:xfrm>
          <a:prstGeom prst="flowChart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the previous pointer of the next node to NULL and free the allocated memory for the head</a:t>
            </a:r>
          </a:p>
        </p:txBody>
      </p:sp>
      <p:sp>
        <p:nvSpPr>
          <p:cNvPr id="16" name="Flowchart: Process 15">
            <a:extLst>
              <a:ext uri="{FF2B5EF4-FFF2-40B4-BE49-F238E27FC236}">
                <a16:creationId xmlns:a16="http://schemas.microsoft.com/office/drawing/2014/main" id="{06E277E2-066B-4E25-8C84-767F668D5AB7}"/>
              </a:ext>
            </a:extLst>
          </p:cNvPr>
          <p:cNvSpPr/>
          <p:nvPr/>
        </p:nvSpPr>
        <p:spPr>
          <a:xfrm>
            <a:off x="8824802" y="3836382"/>
            <a:ext cx="3214797" cy="1071709"/>
          </a:xfrm>
          <a:prstGeom prst="flowChart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the Next pointer of the previous node to NULL and free the allocated memory for the Tail</a:t>
            </a:r>
          </a:p>
        </p:txBody>
      </p:sp>
      <p:sp>
        <p:nvSpPr>
          <p:cNvPr id="17" name="Flowchart: Process 16">
            <a:extLst>
              <a:ext uri="{FF2B5EF4-FFF2-40B4-BE49-F238E27FC236}">
                <a16:creationId xmlns:a16="http://schemas.microsoft.com/office/drawing/2014/main" id="{00E57D79-3E52-40FD-90C4-E5014879F0EF}"/>
              </a:ext>
            </a:extLst>
          </p:cNvPr>
          <p:cNvSpPr/>
          <p:nvPr/>
        </p:nvSpPr>
        <p:spPr>
          <a:xfrm>
            <a:off x="8824802" y="5267227"/>
            <a:ext cx="3214797" cy="1337735"/>
          </a:xfrm>
          <a:prstGeom prst="flowChart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the previous pointer of the next to the previous pointer of the deleted node and the next pointer of the previous to the next pointer of the deleted node</a:t>
            </a:r>
          </a:p>
        </p:txBody>
      </p:sp>
      <p:sp>
        <p:nvSpPr>
          <p:cNvPr id="18" name="Arrow: Right 17">
            <a:extLst>
              <a:ext uri="{FF2B5EF4-FFF2-40B4-BE49-F238E27FC236}">
                <a16:creationId xmlns:a16="http://schemas.microsoft.com/office/drawing/2014/main" id="{1181EC76-352C-430E-ABB3-F77AEDB3AC3F}"/>
              </a:ext>
            </a:extLst>
          </p:cNvPr>
          <p:cNvSpPr/>
          <p:nvPr/>
        </p:nvSpPr>
        <p:spPr>
          <a:xfrm>
            <a:off x="2099810" y="2664754"/>
            <a:ext cx="909508"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19" name="Arrow: Right 18">
            <a:extLst>
              <a:ext uri="{FF2B5EF4-FFF2-40B4-BE49-F238E27FC236}">
                <a16:creationId xmlns:a16="http://schemas.microsoft.com/office/drawing/2014/main" id="{72C14558-48AC-4696-BA4B-92EC962034C1}"/>
              </a:ext>
            </a:extLst>
          </p:cNvPr>
          <p:cNvSpPr/>
          <p:nvPr/>
        </p:nvSpPr>
        <p:spPr>
          <a:xfrm>
            <a:off x="2117271" y="4248034"/>
            <a:ext cx="2179152"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Right 19">
            <a:extLst>
              <a:ext uri="{FF2B5EF4-FFF2-40B4-BE49-F238E27FC236}">
                <a16:creationId xmlns:a16="http://schemas.microsoft.com/office/drawing/2014/main" id="{064AB6F8-9F8C-4D53-B5C4-53F9CB2663E5}"/>
              </a:ext>
            </a:extLst>
          </p:cNvPr>
          <p:cNvSpPr/>
          <p:nvPr/>
        </p:nvSpPr>
        <p:spPr>
          <a:xfrm rot="5400000">
            <a:off x="1075166" y="3494209"/>
            <a:ext cx="617744" cy="494582"/>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sp>
        <p:nvSpPr>
          <p:cNvPr id="21" name="Arrow: Right 20">
            <a:extLst>
              <a:ext uri="{FF2B5EF4-FFF2-40B4-BE49-F238E27FC236}">
                <a16:creationId xmlns:a16="http://schemas.microsoft.com/office/drawing/2014/main" id="{1D12DE98-C689-4030-983B-086244DBBC2C}"/>
              </a:ext>
            </a:extLst>
          </p:cNvPr>
          <p:cNvSpPr/>
          <p:nvPr/>
        </p:nvSpPr>
        <p:spPr>
          <a:xfrm rot="19328425">
            <a:off x="4235676" y="3604208"/>
            <a:ext cx="2336192"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Arrow: Right 21">
            <a:extLst>
              <a:ext uri="{FF2B5EF4-FFF2-40B4-BE49-F238E27FC236}">
                <a16:creationId xmlns:a16="http://schemas.microsoft.com/office/drawing/2014/main" id="{BB7A9F00-1D3C-4602-85F5-E7CA83459BE9}"/>
              </a:ext>
            </a:extLst>
          </p:cNvPr>
          <p:cNvSpPr/>
          <p:nvPr/>
        </p:nvSpPr>
        <p:spPr>
          <a:xfrm rot="5400000">
            <a:off x="6838674" y="3439873"/>
            <a:ext cx="572051"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sp>
        <p:nvSpPr>
          <p:cNvPr id="23" name="Arrow: Right 22">
            <a:extLst>
              <a:ext uri="{FF2B5EF4-FFF2-40B4-BE49-F238E27FC236}">
                <a16:creationId xmlns:a16="http://schemas.microsoft.com/office/drawing/2014/main" id="{C6F9B74C-DA64-4A7D-99D1-BF6FF1C10267}"/>
              </a:ext>
            </a:extLst>
          </p:cNvPr>
          <p:cNvSpPr/>
          <p:nvPr/>
        </p:nvSpPr>
        <p:spPr>
          <a:xfrm rot="5400000">
            <a:off x="6838674" y="5109651"/>
            <a:ext cx="572051"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sp>
        <p:nvSpPr>
          <p:cNvPr id="24" name="Arrow: Right 23">
            <a:extLst>
              <a:ext uri="{FF2B5EF4-FFF2-40B4-BE49-F238E27FC236}">
                <a16:creationId xmlns:a16="http://schemas.microsoft.com/office/drawing/2014/main" id="{49766C40-F340-4269-BBBF-6002187B69AD}"/>
              </a:ext>
            </a:extLst>
          </p:cNvPr>
          <p:cNvSpPr/>
          <p:nvPr/>
        </p:nvSpPr>
        <p:spPr>
          <a:xfrm>
            <a:off x="8069557" y="2764807"/>
            <a:ext cx="767791"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25" name="Arrow: Right 24">
            <a:extLst>
              <a:ext uri="{FF2B5EF4-FFF2-40B4-BE49-F238E27FC236}">
                <a16:creationId xmlns:a16="http://schemas.microsoft.com/office/drawing/2014/main" id="{5FBD3E8B-40FC-45DE-896F-394203D1FD04}"/>
              </a:ext>
            </a:extLst>
          </p:cNvPr>
          <p:cNvSpPr/>
          <p:nvPr/>
        </p:nvSpPr>
        <p:spPr>
          <a:xfrm>
            <a:off x="8069557" y="4163088"/>
            <a:ext cx="767791"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26" name="Arrow: Right 25">
            <a:extLst>
              <a:ext uri="{FF2B5EF4-FFF2-40B4-BE49-F238E27FC236}">
                <a16:creationId xmlns:a16="http://schemas.microsoft.com/office/drawing/2014/main" id="{AF62135F-7332-4FF5-A004-041173FB895F}"/>
              </a:ext>
            </a:extLst>
          </p:cNvPr>
          <p:cNvSpPr/>
          <p:nvPr/>
        </p:nvSpPr>
        <p:spPr>
          <a:xfrm>
            <a:off x="8057012" y="5673391"/>
            <a:ext cx="767791" cy="60325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443314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0E3BC7B6-1027-4E22-A5C7-A1947572FA0E}"/>
              </a:ext>
            </a:extLst>
          </p:cNvPr>
          <p:cNvPicPr>
            <a:picLocks noChangeAspect="1"/>
          </p:cNvPicPr>
          <p:nvPr/>
        </p:nvPicPr>
        <p:blipFill>
          <a:blip r:embed="rId2"/>
          <a:stretch>
            <a:fillRect/>
          </a:stretch>
        </p:blipFill>
        <p:spPr>
          <a:xfrm>
            <a:off x="4462234" y="423443"/>
            <a:ext cx="3267531" cy="6011114"/>
          </a:xfrm>
          <a:prstGeom prst="rect">
            <a:avLst/>
          </a:prstGeom>
        </p:spPr>
      </p:pic>
    </p:spTree>
    <p:extLst>
      <p:ext uri="{BB962C8B-B14F-4D97-AF65-F5344CB8AC3E}">
        <p14:creationId xmlns:p14="http://schemas.microsoft.com/office/powerpoint/2010/main" val="2232334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5ADFE2-05EA-4672-8216-A2399863004D}"/>
              </a:ext>
            </a:extLst>
          </p:cNvPr>
          <p:cNvSpPr txBox="1"/>
          <p:nvPr/>
        </p:nvSpPr>
        <p:spPr>
          <a:xfrm>
            <a:off x="3926644" y="841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220CCB68-BFBD-4B21-B020-F3432B95743C}"/>
              </a:ext>
            </a:extLst>
          </p:cNvPr>
          <p:cNvSpPr txBox="1"/>
          <p:nvPr/>
        </p:nvSpPr>
        <p:spPr>
          <a:xfrm>
            <a:off x="1810255" y="1860841"/>
            <a:ext cx="8571489" cy="1384995"/>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The Function </a:t>
            </a:r>
            <a:r>
              <a:rPr lang="en-US" sz="2800" b="1" dirty="0" err="1">
                <a:ln w="9525">
                  <a:noFill/>
                </a:ln>
                <a:solidFill>
                  <a:schemeClr val="bg2"/>
                </a:solidFill>
              </a:rPr>
              <a:t>List_Size</a:t>
            </a:r>
            <a:r>
              <a:rPr lang="en-US" sz="2800" b="1" dirty="0">
                <a:ln w="9525">
                  <a:noFill/>
                </a:ln>
                <a:solidFill>
                  <a:schemeClr val="bg2"/>
                </a:solidFill>
              </a:rPr>
              <a:t>() </a:t>
            </a:r>
            <a:r>
              <a:rPr lang="en-US" sz="2800" dirty="0">
                <a:ln w="9525">
                  <a:noFill/>
                </a:ln>
                <a:solidFill>
                  <a:schemeClr val="bg2"/>
                </a:solidFill>
              </a:rPr>
              <a:t>this function returns the List size element which is increase each time we insert student</a:t>
            </a:r>
          </a:p>
          <a:p>
            <a:r>
              <a:rPr lang="en-US" sz="2800" dirty="0">
                <a:ln w="9525">
                  <a:noFill/>
                </a:ln>
                <a:solidFill>
                  <a:schemeClr val="bg2"/>
                </a:solidFill>
              </a:rPr>
              <a:t>And decrease each time we delete a student</a:t>
            </a:r>
          </a:p>
        </p:txBody>
      </p:sp>
      <p:pic>
        <p:nvPicPr>
          <p:cNvPr id="7" name="Picture 6" descr="Text&#10;&#10;Description automatically generated with medium confidence">
            <a:extLst>
              <a:ext uri="{FF2B5EF4-FFF2-40B4-BE49-F238E27FC236}">
                <a16:creationId xmlns:a16="http://schemas.microsoft.com/office/drawing/2014/main" id="{60428598-EE73-43AD-8073-D0ADDD7CBB78}"/>
              </a:ext>
            </a:extLst>
          </p:cNvPr>
          <p:cNvPicPr>
            <a:picLocks noChangeAspect="1"/>
          </p:cNvPicPr>
          <p:nvPr/>
        </p:nvPicPr>
        <p:blipFill>
          <a:blip r:embed="rId2"/>
          <a:stretch>
            <a:fillRect/>
          </a:stretch>
        </p:blipFill>
        <p:spPr>
          <a:xfrm>
            <a:off x="3986215" y="4421152"/>
            <a:ext cx="4219568" cy="887448"/>
          </a:xfrm>
          <a:prstGeom prst="rect">
            <a:avLst/>
          </a:prstGeom>
        </p:spPr>
      </p:pic>
    </p:spTree>
    <p:extLst>
      <p:ext uri="{BB962C8B-B14F-4D97-AF65-F5344CB8AC3E}">
        <p14:creationId xmlns:p14="http://schemas.microsoft.com/office/powerpoint/2010/main" val="86748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D48C5B-2020-4F90-8177-8486C28B91A3}"/>
              </a:ext>
            </a:extLst>
          </p:cNvPr>
          <p:cNvSpPr txBox="1"/>
          <p:nvPr/>
        </p:nvSpPr>
        <p:spPr>
          <a:xfrm>
            <a:off x="3926644" y="841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4956BEA8-8945-4851-8058-F6489CB0EC9D}"/>
              </a:ext>
            </a:extLst>
          </p:cNvPr>
          <p:cNvSpPr txBox="1"/>
          <p:nvPr/>
        </p:nvSpPr>
        <p:spPr>
          <a:xfrm>
            <a:off x="1810255" y="1860841"/>
            <a:ext cx="8571489" cy="1384995"/>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The Function </a:t>
            </a:r>
            <a:r>
              <a:rPr lang="en-US" sz="2800" b="1" dirty="0" err="1">
                <a:ln w="9525">
                  <a:noFill/>
                </a:ln>
                <a:solidFill>
                  <a:schemeClr val="bg2"/>
                </a:solidFill>
              </a:rPr>
              <a:t>Student_Score</a:t>
            </a:r>
            <a:r>
              <a:rPr lang="en-US" sz="2800" b="1" dirty="0">
                <a:ln w="9525">
                  <a:noFill/>
                </a:ln>
                <a:solidFill>
                  <a:schemeClr val="bg2"/>
                </a:solidFill>
              </a:rPr>
              <a:t>()</a:t>
            </a:r>
            <a:r>
              <a:rPr lang="en-US" sz="2800" dirty="0">
                <a:ln w="9525">
                  <a:noFill/>
                </a:ln>
                <a:solidFill>
                  <a:schemeClr val="bg2"/>
                </a:solidFill>
              </a:rPr>
              <a:t> is simply a while loop that a loops across all the students and ask from the user to update their data</a:t>
            </a:r>
          </a:p>
        </p:txBody>
      </p:sp>
      <p:pic>
        <p:nvPicPr>
          <p:cNvPr id="7" name="Picture 6" descr="Graphical user interface, text, application, email&#10;&#10;Description automatically generated">
            <a:extLst>
              <a:ext uri="{FF2B5EF4-FFF2-40B4-BE49-F238E27FC236}">
                <a16:creationId xmlns:a16="http://schemas.microsoft.com/office/drawing/2014/main" id="{639DD0C2-39A7-407A-815E-FA2DF52F8C93}"/>
              </a:ext>
            </a:extLst>
          </p:cNvPr>
          <p:cNvPicPr>
            <a:picLocks noChangeAspect="1"/>
          </p:cNvPicPr>
          <p:nvPr/>
        </p:nvPicPr>
        <p:blipFill>
          <a:blip r:embed="rId2"/>
          <a:stretch>
            <a:fillRect/>
          </a:stretch>
        </p:blipFill>
        <p:spPr>
          <a:xfrm>
            <a:off x="1423334" y="3839998"/>
            <a:ext cx="9345329" cy="2353003"/>
          </a:xfrm>
          <a:prstGeom prst="rect">
            <a:avLst/>
          </a:prstGeom>
        </p:spPr>
      </p:pic>
    </p:spTree>
    <p:extLst>
      <p:ext uri="{BB962C8B-B14F-4D97-AF65-F5344CB8AC3E}">
        <p14:creationId xmlns:p14="http://schemas.microsoft.com/office/powerpoint/2010/main" val="2719969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9" name="TextBox 8">
            <a:extLst>
              <a:ext uri="{FF2B5EF4-FFF2-40B4-BE49-F238E27FC236}">
                <a16:creationId xmlns:a16="http://schemas.microsoft.com/office/drawing/2014/main" id="{7876158D-CFEA-4878-A97F-0641B32BB14A}"/>
              </a:ext>
            </a:extLst>
          </p:cNvPr>
          <p:cNvSpPr txBox="1"/>
          <p:nvPr/>
        </p:nvSpPr>
        <p:spPr>
          <a:xfrm>
            <a:off x="3945190" y="841872"/>
            <a:ext cx="4025397" cy="769441"/>
          </a:xfrm>
          <a:prstGeom prst="rect">
            <a:avLst/>
          </a:prstGeom>
          <a:noFill/>
        </p:spPr>
        <p:txBody>
          <a:bodyPr wrap="square" rtlCol="0">
            <a:spAutoFit/>
          </a:bodyPr>
          <a:lstStyle/>
          <a:p>
            <a:r>
              <a:rPr lang="en-US" sz="4400" dirty="0">
                <a:ln>
                  <a:solidFill>
                    <a:schemeClr val="bg2">
                      <a:lumMod val="75000"/>
                      <a:alpha val="72000"/>
                    </a:schemeClr>
                  </a:solidFill>
                </a:ln>
              </a:rPr>
              <a:t>About the Project</a:t>
            </a:r>
          </a:p>
        </p:txBody>
      </p:sp>
      <p:sp>
        <p:nvSpPr>
          <p:cNvPr id="68" name="TextBox 67">
            <a:extLst>
              <a:ext uri="{FF2B5EF4-FFF2-40B4-BE49-F238E27FC236}">
                <a16:creationId xmlns:a16="http://schemas.microsoft.com/office/drawing/2014/main" id="{BFD76122-DCE8-43BC-9AE7-2AAC59742FA5}"/>
              </a:ext>
            </a:extLst>
          </p:cNvPr>
          <p:cNvSpPr txBox="1"/>
          <p:nvPr/>
        </p:nvSpPr>
        <p:spPr>
          <a:xfrm>
            <a:off x="1828800" y="1927516"/>
            <a:ext cx="8571489" cy="3600986"/>
          </a:xfrm>
          <a:prstGeom prst="rect">
            <a:avLst/>
          </a:prstGeom>
          <a:solidFill>
            <a:schemeClr val="tx1">
              <a:alpha val="24000"/>
            </a:schemeClr>
          </a:solidFill>
        </p:spPr>
        <p:txBody>
          <a:bodyPr wrap="square" rtlCol="0">
            <a:spAutoFit/>
          </a:bodyPr>
          <a:lstStyle/>
          <a:p>
            <a:pPr marL="457200" indent="-457200">
              <a:buFont typeface="Arial" panose="020B0604020202020204" pitchFamily="34" charset="0"/>
              <a:buChar char="•"/>
            </a:pPr>
            <a:r>
              <a:rPr lang="en-US" sz="2800" dirty="0">
                <a:ln w="9525">
                  <a:noFill/>
                </a:ln>
                <a:solidFill>
                  <a:schemeClr val="bg2"/>
                </a:solidFill>
              </a:rPr>
              <a:t>This project is a school management system that asks the user to enter how he want to sort the students data (sort by name or sort by ID)</a:t>
            </a:r>
          </a:p>
          <a:p>
            <a:pPr marL="457200" indent="-457200">
              <a:buFont typeface="Arial" panose="020B0604020202020204" pitchFamily="34" charset="0"/>
              <a:buChar char="•"/>
            </a:pPr>
            <a:r>
              <a:rPr lang="en-US" sz="2800" dirty="0">
                <a:ln w="9525">
                  <a:noFill/>
                </a:ln>
                <a:solidFill>
                  <a:schemeClr val="bg2"/>
                </a:solidFill>
              </a:rPr>
              <a:t>Then it asks the user what he want to do </a:t>
            </a:r>
          </a:p>
          <a:p>
            <a:r>
              <a:rPr lang="en-US" sz="2800" dirty="0">
                <a:ln w="9525">
                  <a:noFill/>
                </a:ln>
                <a:solidFill>
                  <a:schemeClr val="bg2"/>
                </a:solidFill>
              </a:rPr>
              <a:t>(insert student – delete student –print Student list-edit specific student data – update CS scores for all the students  )</a:t>
            </a:r>
          </a:p>
          <a:p>
            <a:endParaRPr lang="en-US" sz="3200" dirty="0">
              <a:ln w="12700">
                <a:solidFill>
                  <a:schemeClr val="bg2">
                    <a:lumMod val="75000"/>
                  </a:schemeClr>
                </a:solidFill>
              </a:ln>
            </a:endParaRPr>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202AF9-6C7A-43C3-9A42-5CFDA3C0E5E5}"/>
              </a:ext>
            </a:extLst>
          </p:cNvPr>
          <p:cNvSpPr txBox="1"/>
          <p:nvPr/>
        </p:nvSpPr>
        <p:spPr>
          <a:xfrm>
            <a:off x="3926644" y="841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0A2058E8-E28C-4B5E-96FD-4F1DDDEA7909}"/>
              </a:ext>
            </a:extLst>
          </p:cNvPr>
          <p:cNvSpPr txBox="1"/>
          <p:nvPr/>
        </p:nvSpPr>
        <p:spPr>
          <a:xfrm>
            <a:off x="1810255" y="1860841"/>
            <a:ext cx="8571489" cy="954107"/>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The Function </a:t>
            </a:r>
            <a:r>
              <a:rPr lang="en-US" sz="2800" dirty="0" err="1">
                <a:ln w="9525">
                  <a:noFill/>
                </a:ln>
                <a:solidFill>
                  <a:schemeClr val="bg2"/>
                </a:solidFill>
              </a:rPr>
              <a:t>Student_Edit</a:t>
            </a:r>
            <a:r>
              <a:rPr lang="en-US" sz="2800" dirty="0">
                <a:ln w="9525">
                  <a:noFill/>
                </a:ln>
                <a:solidFill>
                  <a:schemeClr val="bg2"/>
                </a:solidFill>
              </a:rPr>
              <a:t>() searches for the student using his id then asks the user about the data he want to change </a:t>
            </a:r>
          </a:p>
        </p:txBody>
      </p:sp>
      <p:pic>
        <p:nvPicPr>
          <p:cNvPr id="7" name="Picture 6" descr="Text&#10;&#10;Description automatically generated">
            <a:extLst>
              <a:ext uri="{FF2B5EF4-FFF2-40B4-BE49-F238E27FC236}">
                <a16:creationId xmlns:a16="http://schemas.microsoft.com/office/drawing/2014/main" id="{65186F7C-862C-441C-AC4C-BBAC1393A8D0}"/>
              </a:ext>
            </a:extLst>
          </p:cNvPr>
          <p:cNvPicPr>
            <a:picLocks noChangeAspect="1"/>
          </p:cNvPicPr>
          <p:nvPr/>
        </p:nvPicPr>
        <p:blipFill>
          <a:blip r:embed="rId2"/>
          <a:stretch>
            <a:fillRect/>
          </a:stretch>
        </p:blipFill>
        <p:spPr>
          <a:xfrm>
            <a:off x="3425048" y="2950176"/>
            <a:ext cx="5341901" cy="3793524"/>
          </a:xfrm>
          <a:prstGeom prst="rect">
            <a:avLst/>
          </a:prstGeom>
        </p:spPr>
      </p:pic>
    </p:spTree>
    <p:extLst>
      <p:ext uri="{BB962C8B-B14F-4D97-AF65-F5344CB8AC3E}">
        <p14:creationId xmlns:p14="http://schemas.microsoft.com/office/powerpoint/2010/main" val="27400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381313A9-D5DA-429C-BC80-B500FC147BC8}"/>
              </a:ext>
            </a:extLst>
          </p:cNvPr>
          <p:cNvPicPr>
            <a:picLocks noChangeAspect="1"/>
          </p:cNvPicPr>
          <p:nvPr/>
        </p:nvPicPr>
        <p:blipFill>
          <a:blip r:embed="rId2"/>
          <a:stretch>
            <a:fillRect/>
          </a:stretch>
        </p:blipFill>
        <p:spPr>
          <a:xfrm>
            <a:off x="3035299" y="95650"/>
            <a:ext cx="6022649" cy="6559149"/>
          </a:xfrm>
          <a:prstGeom prst="rect">
            <a:avLst/>
          </a:prstGeom>
        </p:spPr>
      </p:pic>
    </p:spTree>
    <p:extLst>
      <p:ext uri="{BB962C8B-B14F-4D97-AF65-F5344CB8AC3E}">
        <p14:creationId xmlns:p14="http://schemas.microsoft.com/office/powerpoint/2010/main" val="396601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ABEF3E-CEE7-4D19-82F7-74DC8E5EEABE}"/>
              </a:ext>
            </a:extLst>
          </p:cNvPr>
          <p:cNvSpPr txBox="1"/>
          <p:nvPr/>
        </p:nvSpPr>
        <p:spPr>
          <a:xfrm>
            <a:off x="3926644" y="841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75B86F1A-6186-4764-BC30-969AF9A6A89B}"/>
              </a:ext>
            </a:extLst>
          </p:cNvPr>
          <p:cNvSpPr txBox="1"/>
          <p:nvPr/>
        </p:nvSpPr>
        <p:spPr>
          <a:xfrm>
            <a:off x="1810255" y="1860841"/>
            <a:ext cx="8571489" cy="954107"/>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The Function </a:t>
            </a:r>
            <a:r>
              <a:rPr lang="en-US" sz="2800" b="1" dirty="0" err="1">
                <a:ln w="9525">
                  <a:noFill/>
                </a:ln>
                <a:solidFill>
                  <a:schemeClr val="bg2"/>
                </a:solidFill>
              </a:rPr>
              <a:t>isEmpty</a:t>
            </a:r>
            <a:r>
              <a:rPr lang="en-US" sz="2800" b="1" dirty="0">
                <a:ln w="9525">
                  <a:noFill/>
                </a:ln>
                <a:solidFill>
                  <a:schemeClr val="bg2"/>
                </a:solidFill>
              </a:rPr>
              <a:t>() </a:t>
            </a:r>
            <a:r>
              <a:rPr lang="en-US" sz="2800" dirty="0">
                <a:ln w="9525">
                  <a:noFill/>
                </a:ln>
                <a:solidFill>
                  <a:schemeClr val="bg2"/>
                </a:solidFill>
              </a:rPr>
              <a:t>checks if the head is = to NULL and returns 1 if it’s empty and 0 if it’s not </a:t>
            </a:r>
          </a:p>
        </p:txBody>
      </p:sp>
      <p:pic>
        <p:nvPicPr>
          <p:cNvPr id="9" name="Picture 8" descr="Text&#10;&#10;Description automatically generated with medium confidence">
            <a:extLst>
              <a:ext uri="{FF2B5EF4-FFF2-40B4-BE49-F238E27FC236}">
                <a16:creationId xmlns:a16="http://schemas.microsoft.com/office/drawing/2014/main" id="{0C40460E-CAB2-4A33-9EFE-9AB262B9ABCB}"/>
              </a:ext>
            </a:extLst>
          </p:cNvPr>
          <p:cNvPicPr>
            <a:picLocks noChangeAspect="1"/>
          </p:cNvPicPr>
          <p:nvPr/>
        </p:nvPicPr>
        <p:blipFill>
          <a:blip r:embed="rId2"/>
          <a:stretch>
            <a:fillRect/>
          </a:stretch>
        </p:blipFill>
        <p:spPr>
          <a:xfrm>
            <a:off x="3257329" y="3429000"/>
            <a:ext cx="5376133" cy="1133522"/>
          </a:xfrm>
          <a:prstGeom prst="rect">
            <a:avLst/>
          </a:prstGeom>
        </p:spPr>
      </p:pic>
    </p:spTree>
    <p:extLst>
      <p:ext uri="{BB962C8B-B14F-4D97-AF65-F5344CB8AC3E}">
        <p14:creationId xmlns:p14="http://schemas.microsoft.com/office/powerpoint/2010/main" val="473483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DFE442-5299-43C6-AFE7-0B93ED75A177}"/>
              </a:ext>
            </a:extLst>
          </p:cNvPr>
          <p:cNvSpPr txBox="1"/>
          <p:nvPr/>
        </p:nvSpPr>
        <p:spPr>
          <a:xfrm>
            <a:off x="3850444" y="333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B237E28A-DEF3-42F8-A9B7-5DF74CBB2C65}"/>
              </a:ext>
            </a:extLst>
          </p:cNvPr>
          <p:cNvSpPr txBox="1"/>
          <p:nvPr/>
        </p:nvSpPr>
        <p:spPr>
          <a:xfrm>
            <a:off x="1810254" y="1313055"/>
            <a:ext cx="8571489" cy="3108543"/>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The Function </a:t>
            </a:r>
            <a:r>
              <a:rPr lang="en-US" sz="2800" b="1" dirty="0" err="1">
                <a:ln w="9525">
                  <a:noFill/>
                </a:ln>
                <a:solidFill>
                  <a:schemeClr val="bg2"/>
                </a:solidFill>
              </a:rPr>
              <a:t>Rank_Student</a:t>
            </a:r>
            <a:r>
              <a:rPr lang="en-US" sz="2800" b="1" dirty="0">
                <a:ln w="9525">
                  <a:noFill/>
                </a:ln>
                <a:solidFill>
                  <a:schemeClr val="bg2"/>
                </a:solidFill>
              </a:rPr>
              <a:t>() </a:t>
            </a:r>
            <a:r>
              <a:rPr lang="en-US" sz="2800" dirty="0">
                <a:ln w="9525">
                  <a:noFill/>
                </a:ln>
                <a:solidFill>
                  <a:schemeClr val="bg2"/>
                </a:solidFill>
              </a:rPr>
              <a:t>Put the students in a binary search tree and print them </a:t>
            </a:r>
            <a:r>
              <a:rPr lang="en-US" sz="2800" dirty="0" err="1">
                <a:ln w="9525">
                  <a:noFill/>
                </a:ln>
                <a:solidFill>
                  <a:schemeClr val="bg2"/>
                </a:solidFill>
              </a:rPr>
              <a:t>inorder</a:t>
            </a:r>
            <a:r>
              <a:rPr lang="en-US" sz="2800" dirty="0">
                <a:ln w="9525">
                  <a:noFill/>
                </a:ln>
                <a:solidFill>
                  <a:schemeClr val="bg2"/>
                </a:solidFill>
              </a:rPr>
              <a:t> according to their CS score the binary search tree is implemented in in a separate .c and .h file due to it’s extra complexity and it contains a struct called </a:t>
            </a:r>
            <a:r>
              <a:rPr lang="en-US" sz="2800" dirty="0" err="1">
                <a:ln w="9525">
                  <a:noFill/>
                </a:ln>
                <a:solidFill>
                  <a:schemeClr val="bg2"/>
                </a:solidFill>
              </a:rPr>
              <a:t>TreeNode</a:t>
            </a:r>
            <a:r>
              <a:rPr lang="en-US" sz="2800" dirty="0">
                <a:ln w="9525">
                  <a:noFill/>
                </a:ln>
                <a:solidFill>
                  <a:schemeClr val="bg2"/>
                </a:solidFill>
              </a:rPr>
              <a:t> which contain a pointer to the Next right branch and a pointer to the next left branch and a pointer to the student</a:t>
            </a:r>
          </a:p>
        </p:txBody>
      </p:sp>
      <p:graphicFrame>
        <p:nvGraphicFramePr>
          <p:cNvPr id="10" name="Diagram 9">
            <a:extLst>
              <a:ext uri="{FF2B5EF4-FFF2-40B4-BE49-F238E27FC236}">
                <a16:creationId xmlns:a16="http://schemas.microsoft.com/office/drawing/2014/main" id="{425BC99F-2797-4BCD-85A5-4E24A4D20AFD}"/>
              </a:ext>
            </a:extLst>
          </p:cNvPr>
          <p:cNvGraphicFramePr/>
          <p:nvPr>
            <p:extLst>
              <p:ext uri="{D42A27DB-BD31-4B8C-83A1-F6EECF244321}">
                <p14:modId xmlns:p14="http://schemas.microsoft.com/office/powerpoint/2010/main" val="3752255472"/>
              </p:ext>
            </p:extLst>
          </p:nvPr>
        </p:nvGraphicFramePr>
        <p:xfrm>
          <a:off x="1190623" y="4529740"/>
          <a:ext cx="9810750" cy="2226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650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A60FC3-8123-4886-87BC-6BA69556BE63}"/>
              </a:ext>
            </a:extLst>
          </p:cNvPr>
          <p:cNvSpPr txBox="1"/>
          <p:nvPr/>
        </p:nvSpPr>
        <p:spPr>
          <a:xfrm>
            <a:off x="3850444" y="333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3A3E7817-87EC-48FC-9EB8-FE6528F65DBF}"/>
              </a:ext>
            </a:extLst>
          </p:cNvPr>
          <p:cNvSpPr txBox="1"/>
          <p:nvPr/>
        </p:nvSpPr>
        <p:spPr>
          <a:xfrm>
            <a:off x="1810254" y="1313055"/>
            <a:ext cx="8571489" cy="1815882"/>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And this </a:t>
            </a:r>
            <a:r>
              <a:rPr lang="en-US" sz="2800" dirty="0" err="1">
                <a:ln w="9525">
                  <a:noFill/>
                </a:ln>
                <a:solidFill>
                  <a:schemeClr val="bg2"/>
                </a:solidFill>
              </a:rPr>
              <a:t>Tree.c</a:t>
            </a:r>
            <a:r>
              <a:rPr lang="en-US" sz="2800" dirty="0">
                <a:ln w="9525">
                  <a:noFill/>
                </a:ln>
                <a:solidFill>
                  <a:schemeClr val="bg2"/>
                </a:solidFill>
              </a:rPr>
              <a:t> file consists of 2 Functions</a:t>
            </a:r>
            <a:r>
              <a:rPr lang="en-US" sz="2800" b="1" dirty="0">
                <a:ln w="9525">
                  <a:noFill/>
                </a:ln>
                <a:solidFill>
                  <a:schemeClr val="bg2"/>
                </a:solidFill>
              </a:rPr>
              <a:t> </a:t>
            </a:r>
            <a:r>
              <a:rPr lang="en-US" sz="2800" b="1" dirty="0" err="1">
                <a:ln w="9525">
                  <a:noFill/>
                </a:ln>
                <a:solidFill>
                  <a:schemeClr val="bg2"/>
                </a:solidFill>
              </a:rPr>
              <a:t>Insert_Node</a:t>
            </a:r>
            <a:r>
              <a:rPr lang="en-US" sz="2800" b="1" dirty="0">
                <a:ln w="9525">
                  <a:noFill/>
                </a:ln>
                <a:solidFill>
                  <a:schemeClr val="bg2"/>
                </a:solidFill>
              </a:rPr>
              <a:t>() </a:t>
            </a:r>
            <a:r>
              <a:rPr lang="en-US" sz="2800" dirty="0">
                <a:ln w="9525">
                  <a:noFill/>
                </a:ln>
                <a:solidFill>
                  <a:schemeClr val="bg2"/>
                </a:solidFill>
              </a:rPr>
              <a:t>which insert a new node to the tree and </a:t>
            </a:r>
            <a:r>
              <a:rPr lang="en-US" sz="2800" b="1" dirty="0" err="1">
                <a:ln w="9525">
                  <a:noFill/>
                </a:ln>
                <a:solidFill>
                  <a:schemeClr val="bg2"/>
                </a:solidFill>
              </a:rPr>
              <a:t>inOrder</a:t>
            </a:r>
            <a:r>
              <a:rPr lang="en-US" sz="2800" b="1" dirty="0">
                <a:ln w="9525">
                  <a:noFill/>
                </a:ln>
                <a:solidFill>
                  <a:schemeClr val="bg2"/>
                </a:solidFill>
              </a:rPr>
              <a:t>() </a:t>
            </a:r>
            <a:r>
              <a:rPr lang="en-US" sz="2800" dirty="0">
                <a:ln w="9525">
                  <a:noFill/>
                </a:ln>
                <a:solidFill>
                  <a:schemeClr val="bg2"/>
                </a:solidFill>
              </a:rPr>
              <a:t>which prints the data in the tree in order (left root right) to be printed according to the CS score of the students </a:t>
            </a:r>
          </a:p>
        </p:txBody>
      </p:sp>
    </p:spTree>
    <p:extLst>
      <p:ext uri="{BB962C8B-B14F-4D97-AF65-F5344CB8AC3E}">
        <p14:creationId xmlns:p14="http://schemas.microsoft.com/office/powerpoint/2010/main" val="2845624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93C096-F320-45D7-AF1F-3A0295252417}"/>
              </a:ext>
            </a:extLst>
          </p:cNvPr>
          <p:cNvSpPr txBox="1"/>
          <p:nvPr/>
        </p:nvSpPr>
        <p:spPr>
          <a:xfrm>
            <a:off x="1292545" y="639955"/>
            <a:ext cx="8571489" cy="4401205"/>
          </a:xfrm>
          <a:prstGeom prst="rect">
            <a:avLst/>
          </a:prstGeom>
          <a:solidFill>
            <a:schemeClr val="tx1">
              <a:alpha val="24000"/>
            </a:schemeClr>
          </a:solidFill>
        </p:spPr>
        <p:txBody>
          <a:bodyPr wrap="square" rtlCol="0">
            <a:spAutoFit/>
          </a:bodyPr>
          <a:lstStyle/>
          <a:p>
            <a:r>
              <a:rPr lang="en-US" sz="2800" b="1" dirty="0" err="1">
                <a:ln w="9525">
                  <a:noFill/>
                </a:ln>
                <a:solidFill>
                  <a:schemeClr val="bg2"/>
                </a:solidFill>
              </a:rPr>
              <a:t>InsertNode</a:t>
            </a:r>
            <a:r>
              <a:rPr lang="en-US" sz="2800" b="1" dirty="0">
                <a:ln w="9525">
                  <a:noFill/>
                </a:ln>
                <a:solidFill>
                  <a:schemeClr val="bg2"/>
                </a:solidFill>
              </a:rPr>
              <a:t>() </a:t>
            </a:r>
            <a:r>
              <a:rPr lang="en-US" sz="2800" dirty="0">
                <a:ln w="9525">
                  <a:noFill/>
                </a:ln>
                <a:solidFill>
                  <a:schemeClr val="bg2"/>
                </a:solidFill>
              </a:rPr>
              <a:t>takes a pointer to a tree node pointer and a pointer to a struct student then it  allocates memory for the new node, checks if the tree is empty and in this case it initialize the root of the tree as the student pointer added</a:t>
            </a:r>
          </a:p>
          <a:p>
            <a:r>
              <a:rPr lang="en-US" sz="2800" dirty="0">
                <a:ln w="9525">
                  <a:noFill/>
                </a:ln>
                <a:solidFill>
                  <a:schemeClr val="bg2"/>
                </a:solidFill>
              </a:rPr>
              <a:t>And it have 0 branches so it’s left and right </a:t>
            </a:r>
            <a:r>
              <a:rPr lang="en-US" sz="2800" dirty="0" err="1">
                <a:ln w="9525">
                  <a:noFill/>
                </a:ln>
                <a:solidFill>
                  <a:schemeClr val="bg2"/>
                </a:solidFill>
              </a:rPr>
              <a:t>ptr</a:t>
            </a:r>
            <a:r>
              <a:rPr lang="en-US" sz="2800" dirty="0">
                <a:ln w="9525">
                  <a:noFill/>
                </a:ln>
                <a:solidFill>
                  <a:schemeClr val="bg2"/>
                </a:solidFill>
              </a:rPr>
              <a:t> =NULL</a:t>
            </a:r>
          </a:p>
          <a:p>
            <a:r>
              <a:rPr lang="en-US" sz="2800" dirty="0">
                <a:ln w="9525">
                  <a:noFill/>
                </a:ln>
                <a:solidFill>
                  <a:schemeClr val="bg2"/>
                </a:solidFill>
              </a:rPr>
              <a:t>If the tree is not empty it compares the cs score of the new student to the student in the left branch if he has a higher score it recurse until it’s Null and add the student to the most left branch and if it’s not the higher score it goes to the right branch and recurse </a:t>
            </a:r>
          </a:p>
        </p:txBody>
      </p:sp>
    </p:spTree>
    <p:extLst>
      <p:ext uri="{BB962C8B-B14F-4D97-AF65-F5344CB8AC3E}">
        <p14:creationId xmlns:p14="http://schemas.microsoft.com/office/powerpoint/2010/main" val="301212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CF298962-FDA4-4B8C-8714-E2424A0A4F47}"/>
              </a:ext>
            </a:extLst>
          </p:cNvPr>
          <p:cNvPicPr>
            <a:picLocks noChangeAspect="1"/>
          </p:cNvPicPr>
          <p:nvPr/>
        </p:nvPicPr>
        <p:blipFill rotWithShape="1">
          <a:blip r:embed="rId2"/>
          <a:srcRect r="33322"/>
          <a:stretch/>
        </p:blipFill>
        <p:spPr>
          <a:xfrm>
            <a:off x="1089346" y="1507477"/>
            <a:ext cx="9606909" cy="4325963"/>
          </a:xfrm>
          <a:prstGeom prst="rect">
            <a:avLst/>
          </a:prstGeom>
        </p:spPr>
      </p:pic>
    </p:spTree>
    <p:extLst>
      <p:ext uri="{BB962C8B-B14F-4D97-AF65-F5344CB8AC3E}">
        <p14:creationId xmlns:p14="http://schemas.microsoft.com/office/powerpoint/2010/main" val="1591241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130007-E857-45C9-9067-30A6B8B9614A}"/>
              </a:ext>
            </a:extLst>
          </p:cNvPr>
          <p:cNvSpPr txBox="1"/>
          <p:nvPr/>
        </p:nvSpPr>
        <p:spPr>
          <a:xfrm>
            <a:off x="1292545" y="639955"/>
            <a:ext cx="8571489" cy="1815882"/>
          </a:xfrm>
          <a:prstGeom prst="rect">
            <a:avLst/>
          </a:prstGeom>
          <a:solidFill>
            <a:schemeClr val="tx1">
              <a:alpha val="24000"/>
            </a:schemeClr>
          </a:solidFill>
        </p:spPr>
        <p:txBody>
          <a:bodyPr wrap="square" rtlCol="0">
            <a:spAutoFit/>
          </a:bodyPr>
          <a:lstStyle/>
          <a:p>
            <a:r>
              <a:rPr lang="en-US" sz="2800" b="1" dirty="0" err="1">
                <a:ln w="9525">
                  <a:noFill/>
                </a:ln>
                <a:solidFill>
                  <a:schemeClr val="bg2"/>
                </a:solidFill>
              </a:rPr>
              <a:t>inOrder</a:t>
            </a:r>
            <a:r>
              <a:rPr lang="en-US" sz="2800" b="1" dirty="0">
                <a:ln w="9525">
                  <a:noFill/>
                </a:ln>
                <a:solidFill>
                  <a:schemeClr val="bg2"/>
                </a:solidFill>
              </a:rPr>
              <a:t>() recurse until it finds the deepest left node then print it then prints it’s root (the second deepest left node) then prints the right node then recurse to print the next left node and so on</a:t>
            </a:r>
            <a:endParaRPr lang="en-US" sz="2800" dirty="0">
              <a:ln w="9525">
                <a:noFill/>
              </a:ln>
              <a:solidFill>
                <a:schemeClr val="bg2"/>
              </a:solidFill>
            </a:endParaRPr>
          </a:p>
        </p:txBody>
      </p:sp>
      <p:pic>
        <p:nvPicPr>
          <p:cNvPr id="6" name="Picture 5" descr="Graphical user interface, text, website&#10;&#10;Description automatically generated">
            <a:extLst>
              <a:ext uri="{FF2B5EF4-FFF2-40B4-BE49-F238E27FC236}">
                <a16:creationId xmlns:a16="http://schemas.microsoft.com/office/drawing/2014/main" id="{63A51D8B-FC47-42F0-8626-7F03EACEFAD9}"/>
              </a:ext>
            </a:extLst>
          </p:cNvPr>
          <p:cNvPicPr>
            <a:picLocks noChangeAspect="1"/>
          </p:cNvPicPr>
          <p:nvPr/>
        </p:nvPicPr>
        <p:blipFill>
          <a:blip r:embed="rId2"/>
          <a:stretch>
            <a:fillRect/>
          </a:stretch>
        </p:blipFill>
        <p:spPr>
          <a:xfrm>
            <a:off x="802539" y="2974862"/>
            <a:ext cx="11051789" cy="1698738"/>
          </a:xfrm>
          <a:prstGeom prst="rect">
            <a:avLst/>
          </a:prstGeom>
        </p:spPr>
      </p:pic>
    </p:spTree>
    <p:extLst>
      <p:ext uri="{BB962C8B-B14F-4D97-AF65-F5344CB8AC3E}">
        <p14:creationId xmlns:p14="http://schemas.microsoft.com/office/powerpoint/2010/main" val="2737219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0CBA72-350A-4F25-9790-A33D76F4A3C9}"/>
              </a:ext>
            </a:extLst>
          </p:cNvPr>
          <p:cNvSpPr txBox="1"/>
          <p:nvPr/>
        </p:nvSpPr>
        <p:spPr>
          <a:xfrm>
            <a:off x="1292545" y="639955"/>
            <a:ext cx="8571489" cy="2246769"/>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Back to the function </a:t>
            </a:r>
            <a:r>
              <a:rPr lang="en-US" sz="2800" b="1" dirty="0" err="1">
                <a:ln w="9525">
                  <a:noFill/>
                </a:ln>
                <a:solidFill>
                  <a:schemeClr val="bg2"/>
                </a:solidFill>
              </a:rPr>
              <a:t>Rank_Student</a:t>
            </a:r>
            <a:r>
              <a:rPr lang="en-US" sz="2800" b="1" dirty="0">
                <a:ln w="9525">
                  <a:noFill/>
                </a:ln>
                <a:solidFill>
                  <a:schemeClr val="bg2"/>
                </a:solidFill>
              </a:rPr>
              <a:t>()</a:t>
            </a:r>
            <a:r>
              <a:rPr lang="en-US" sz="2800" dirty="0">
                <a:ln w="9525">
                  <a:noFill/>
                </a:ln>
                <a:solidFill>
                  <a:schemeClr val="bg2"/>
                </a:solidFill>
              </a:rPr>
              <a:t> it simply consists of a while loop that loops across all the students and insert their addressees to the tree using </a:t>
            </a:r>
            <a:r>
              <a:rPr lang="en-US" sz="2800" b="1" dirty="0" err="1">
                <a:ln w="9525">
                  <a:noFill/>
                </a:ln>
                <a:solidFill>
                  <a:schemeClr val="bg2"/>
                </a:solidFill>
              </a:rPr>
              <a:t>InsertNode</a:t>
            </a:r>
            <a:r>
              <a:rPr lang="en-US" sz="2800" b="1" dirty="0">
                <a:ln w="9525">
                  <a:noFill/>
                </a:ln>
                <a:solidFill>
                  <a:schemeClr val="bg2"/>
                </a:solidFill>
              </a:rPr>
              <a:t>() </a:t>
            </a:r>
            <a:r>
              <a:rPr lang="en-US" sz="2800" dirty="0">
                <a:ln w="9525">
                  <a:noFill/>
                </a:ln>
                <a:solidFill>
                  <a:schemeClr val="bg2"/>
                </a:solidFill>
              </a:rPr>
              <a:t>and</a:t>
            </a:r>
            <a:r>
              <a:rPr lang="en-US" sz="2800" b="1" dirty="0">
                <a:ln w="9525">
                  <a:noFill/>
                </a:ln>
                <a:solidFill>
                  <a:schemeClr val="bg2"/>
                </a:solidFill>
              </a:rPr>
              <a:t> then print them all using </a:t>
            </a:r>
            <a:r>
              <a:rPr lang="en-US" sz="2800" b="1" dirty="0" err="1">
                <a:ln w="9525">
                  <a:noFill/>
                </a:ln>
                <a:solidFill>
                  <a:schemeClr val="bg2"/>
                </a:solidFill>
              </a:rPr>
              <a:t>inOrder</a:t>
            </a:r>
            <a:r>
              <a:rPr lang="en-US" sz="2800" b="1" dirty="0">
                <a:ln w="9525">
                  <a:noFill/>
                </a:ln>
                <a:solidFill>
                  <a:schemeClr val="bg2"/>
                </a:solidFill>
              </a:rPr>
              <a:t>()  to print their names and IDs according to their CS scores</a:t>
            </a:r>
            <a:endParaRPr lang="en-US" sz="2800" dirty="0">
              <a:ln w="9525">
                <a:noFill/>
              </a:ln>
              <a:solidFill>
                <a:schemeClr val="bg2"/>
              </a:solidFill>
            </a:endParaRPr>
          </a:p>
        </p:txBody>
      </p:sp>
      <p:pic>
        <p:nvPicPr>
          <p:cNvPr id="6" name="Picture 5" descr="Text&#10;&#10;Description automatically generated">
            <a:extLst>
              <a:ext uri="{FF2B5EF4-FFF2-40B4-BE49-F238E27FC236}">
                <a16:creationId xmlns:a16="http://schemas.microsoft.com/office/drawing/2014/main" id="{AC9FE977-78F0-4B88-859F-BA07216313B7}"/>
              </a:ext>
            </a:extLst>
          </p:cNvPr>
          <p:cNvPicPr>
            <a:picLocks noChangeAspect="1"/>
          </p:cNvPicPr>
          <p:nvPr/>
        </p:nvPicPr>
        <p:blipFill>
          <a:blip r:embed="rId2"/>
          <a:stretch>
            <a:fillRect/>
          </a:stretch>
        </p:blipFill>
        <p:spPr>
          <a:xfrm>
            <a:off x="2564154" y="3181214"/>
            <a:ext cx="7063692" cy="3422786"/>
          </a:xfrm>
          <a:prstGeom prst="rect">
            <a:avLst/>
          </a:prstGeom>
        </p:spPr>
      </p:pic>
    </p:spTree>
    <p:extLst>
      <p:ext uri="{BB962C8B-B14F-4D97-AF65-F5344CB8AC3E}">
        <p14:creationId xmlns:p14="http://schemas.microsoft.com/office/powerpoint/2010/main" val="2264913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1528FF-B572-4E24-9CD7-CF07BC153D31}"/>
              </a:ext>
            </a:extLst>
          </p:cNvPr>
          <p:cNvSpPr txBox="1"/>
          <p:nvPr/>
        </p:nvSpPr>
        <p:spPr>
          <a:xfrm>
            <a:off x="3850444" y="333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791D7746-21A2-4040-B72C-5430A4078572}"/>
              </a:ext>
            </a:extLst>
          </p:cNvPr>
          <p:cNvSpPr txBox="1"/>
          <p:nvPr/>
        </p:nvSpPr>
        <p:spPr>
          <a:xfrm>
            <a:off x="1589015" y="1197735"/>
            <a:ext cx="8571489" cy="954107"/>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The function </a:t>
            </a:r>
            <a:r>
              <a:rPr lang="en-US" sz="2800" dirty="0" err="1">
                <a:ln w="9525">
                  <a:noFill/>
                </a:ln>
                <a:solidFill>
                  <a:schemeClr val="bg2"/>
                </a:solidFill>
              </a:rPr>
              <a:t>main_menu</a:t>
            </a:r>
            <a:r>
              <a:rPr lang="en-US" sz="2800" dirty="0">
                <a:ln w="9525">
                  <a:noFill/>
                </a:ln>
                <a:solidFill>
                  <a:schemeClr val="bg2"/>
                </a:solidFill>
              </a:rPr>
              <a:t>() asks the user how he want to sort the data then asks the user which operation he want to do </a:t>
            </a:r>
          </a:p>
        </p:txBody>
      </p:sp>
      <p:sp>
        <p:nvSpPr>
          <p:cNvPr id="7" name="Flowchart: Decision 6">
            <a:extLst>
              <a:ext uri="{FF2B5EF4-FFF2-40B4-BE49-F238E27FC236}">
                <a16:creationId xmlns:a16="http://schemas.microsoft.com/office/drawing/2014/main" id="{32E834C2-C9DF-444E-A992-826CCB7B9952}"/>
              </a:ext>
            </a:extLst>
          </p:cNvPr>
          <p:cNvSpPr/>
          <p:nvPr/>
        </p:nvSpPr>
        <p:spPr>
          <a:xfrm>
            <a:off x="3023344" y="4174700"/>
            <a:ext cx="1946275" cy="964795"/>
          </a:xfrm>
          <a:prstGeom prst="flowChartDecisi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a:t>
            </a:r>
          </a:p>
          <a:p>
            <a:pPr algn="ctr"/>
            <a:r>
              <a:rPr lang="en-US" dirty="0"/>
              <a:t>Insert student</a:t>
            </a:r>
          </a:p>
        </p:txBody>
      </p:sp>
      <p:sp>
        <p:nvSpPr>
          <p:cNvPr id="8" name="Flowchart: Alternate Process 7">
            <a:extLst>
              <a:ext uri="{FF2B5EF4-FFF2-40B4-BE49-F238E27FC236}">
                <a16:creationId xmlns:a16="http://schemas.microsoft.com/office/drawing/2014/main" id="{E2003A40-7DC0-481E-BAA6-18DCBE049E39}"/>
              </a:ext>
            </a:extLst>
          </p:cNvPr>
          <p:cNvSpPr/>
          <p:nvPr/>
        </p:nvSpPr>
        <p:spPr>
          <a:xfrm>
            <a:off x="2832099" y="2476904"/>
            <a:ext cx="2243579" cy="577591"/>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sorting choice</a:t>
            </a:r>
          </a:p>
        </p:txBody>
      </p:sp>
      <p:sp>
        <p:nvSpPr>
          <p:cNvPr id="9" name="Flowchart: Alternate Process 8">
            <a:extLst>
              <a:ext uri="{FF2B5EF4-FFF2-40B4-BE49-F238E27FC236}">
                <a16:creationId xmlns:a16="http://schemas.microsoft.com/office/drawing/2014/main" id="{615B40BC-DBDF-485E-B71D-44E2B36075C7}"/>
              </a:ext>
            </a:extLst>
          </p:cNvPr>
          <p:cNvSpPr/>
          <p:nvPr/>
        </p:nvSpPr>
        <p:spPr>
          <a:xfrm>
            <a:off x="2832099" y="3162704"/>
            <a:ext cx="2243579" cy="577591"/>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operation choice</a:t>
            </a:r>
          </a:p>
        </p:txBody>
      </p:sp>
      <p:sp>
        <p:nvSpPr>
          <p:cNvPr id="10" name="Flowchart: Decision 9">
            <a:extLst>
              <a:ext uri="{FF2B5EF4-FFF2-40B4-BE49-F238E27FC236}">
                <a16:creationId xmlns:a16="http://schemas.microsoft.com/office/drawing/2014/main" id="{88AADB85-0132-46C3-AFD8-904F1656044E}"/>
              </a:ext>
            </a:extLst>
          </p:cNvPr>
          <p:cNvSpPr/>
          <p:nvPr/>
        </p:nvSpPr>
        <p:spPr>
          <a:xfrm>
            <a:off x="3004292" y="5408337"/>
            <a:ext cx="1984375" cy="936537"/>
          </a:xfrm>
          <a:prstGeom prst="flowChartDecisi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Else If</a:t>
            </a:r>
          </a:p>
          <a:p>
            <a:pPr algn="ctr"/>
            <a:r>
              <a:rPr lang="en-US" dirty="0"/>
              <a:t>delete</a:t>
            </a:r>
          </a:p>
        </p:txBody>
      </p:sp>
      <p:sp>
        <p:nvSpPr>
          <p:cNvPr id="14" name="Flowchart: Decision 13">
            <a:extLst>
              <a:ext uri="{FF2B5EF4-FFF2-40B4-BE49-F238E27FC236}">
                <a16:creationId xmlns:a16="http://schemas.microsoft.com/office/drawing/2014/main" id="{0CE5EE18-DE2F-4817-8B0E-A7EB41844D95}"/>
              </a:ext>
            </a:extLst>
          </p:cNvPr>
          <p:cNvSpPr/>
          <p:nvPr/>
        </p:nvSpPr>
        <p:spPr>
          <a:xfrm>
            <a:off x="5002509" y="4070226"/>
            <a:ext cx="1946275" cy="964795"/>
          </a:xfrm>
          <a:prstGeom prst="flowChartDecisi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a:t>
            </a:r>
          </a:p>
          <a:p>
            <a:pPr algn="ctr"/>
            <a:r>
              <a:rPr lang="en-US" dirty="0"/>
              <a:t>Sort by name</a:t>
            </a:r>
          </a:p>
        </p:txBody>
      </p:sp>
      <p:sp>
        <p:nvSpPr>
          <p:cNvPr id="13" name="Arrow: Right 12">
            <a:extLst>
              <a:ext uri="{FF2B5EF4-FFF2-40B4-BE49-F238E27FC236}">
                <a16:creationId xmlns:a16="http://schemas.microsoft.com/office/drawing/2014/main" id="{A60B1CB4-6442-413F-A3EB-C91A5DECF39B}"/>
              </a:ext>
            </a:extLst>
          </p:cNvPr>
          <p:cNvSpPr/>
          <p:nvPr/>
        </p:nvSpPr>
        <p:spPr>
          <a:xfrm>
            <a:off x="4703306" y="4346540"/>
            <a:ext cx="553285" cy="57759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Flowchart: Alternate Process 14">
            <a:extLst>
              <a:ext uri="{FF2B5EF4-FFF2-40B4-BE49-F238E27FC236}">
                <a16:creationId xmlns:a16="http://schemas.microsoft.com/office/drawing/2014/main" id="{A2247CA6-CD03-4C04-8433-FDF2ED426B1A}"/>
              </a:ext>
            </a:extLst>
          </p:cNvPr>
          <p:cNvSpPr/>
          <p:nvPr/>
        </p:nvSpPr>
        <p:spPr>
          <a:xfrm>
            <a:off x="5266592" y="5549129"/>
            <a:ext cx="2243579" cy="577591"/>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Delete_Student</a:t>
            </a:r>
            <a:r>
              <a:rPr lang="en-US" dirty="0"/>
              <a:t>()</a:t>
            </a:r>
          </a:p>
        </p:txBody>
      </p:sp>
      <p:sp>
        <p:nvSpPr>
          <p:cNvPr id="16" name="Arrow: Right 15">
            <a:extLst>
              <a:ext uri="{FF2B5EF4-FFF2-40B4-BE49-F238E27FC236}">
                <a16:creationId xmlns:a16="http://schemas.microsoft.com/office/drawing/2014/main" id="{1233EFE7-ABEE-4FC6-B3A4-9B7E854E3667}"/>
              </a:ext>
            </a:extLst>
          </p:cNvPr>
          <p:cNvSpPr/>
          <p:nvPr/>
        </p:nvSpPr>
        <p:spPr>
          <a:xfrm>
            <a:off x="4820166" y="5601153"/>
            <a:ext cx="553285" cy="57759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Flowchart: Alternate Process 18">
            <a:extLst>
              <a:ext uri="{FF2B5EF4-FFF2-40B4-BE49-F238E27FC236}">
                <a16:creationId xmlns:a16="http://schemas.microsoft.com/office/drawing/2014/main" id="{70643D00-D129-46A4-B024-C2D4D1C2B8CF}"/>
              </a:ext>
            </a:extLst>
          </p:cNvPr>
          <p:cNvSpPr/>
          <p:nvPr/>
        </p:nvSpPr>
        <p:spPr>
          <a:xfrm>
            <a:off x="7340504" y="4293930"/>
            <a:ext cx="2767980" cy="577591"/>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New_Student_Name</a:t>
            </a:r>
            <a:r>
              <a:rPr lang="en-US" dirty="0"/>
              <a:t>()</a:t>
            </a:r>
          </a:p>
        </p:txBody>
      </p:sp>
      <p:sp>
        <p:nvSpPr>
          <p:cNvPr id="17" name="Arrow: Right 16">
            <a:extLst>
              <a:ext uri="{FF2B5EF4-FFF2-40B4-BE49-F238E27FC236}">
                <a16:creationId xmlns:a16="http://schemas.microsoft.com/office/drawing/2014/main" id="{E5FE0FA8-F448-4539-987D-D4C9D0AC257C}"/>
              </a:ext>
            </a:extLst>
          </p:cNvPr>
          <p:cNvSpPr/>
          <p:nvPr/>
        </p:nvSpPr>
        <p:spPr>
          <a:xfrm>
            <a:off x="6761977" y="4267918"/>
            <a:ext cx="760753" cy="57759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21" name="Flowchart: Alternate Process 20">
            <a:extLst>
              <a:ext uri="{FF2B5EF4-FFF2-40B4-BE49-F238E27FC236}">
                <a16:creationId xmlns:a16="http://schemas.microsoft.com/office/drawing/2014/main" id="{084C50F1-C080-4A2B-9654-64D87F69AA85}"/>
              </a:ext>
            </a:extLst>
          </p:cNvPr>
          <p:cNvSpPr/>
          <p:nvPr/>
        </p:nvSpPr>
        <p:spPr>
          <a:xfrm>
            <a:off x="5151162" y="2885178"/>
            <a:ext cx="1946275" cy="577591"/>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New_Student_ID</a:t>
            </a:r>
            <a:r>
              <a:rPr lang="en-US" dirty="0"/>
              <a:t>()</a:t>
            </a:r>
          </a:p>
        </p:txBody>
      </p:sp>
      <p:sp>
        <p:nvSpPr>
          <p:cNvPr id="20" name="Arrow: Right 19">
            <a:extLst>
              <a:ext uri="{FF2B5EF4-FFF2-40B4-BE49-F238E27FC236}">
                <a16:creationId xmlns:a16="http://schemas.microsoft.com/office/drawing/2014/main" id="{E631BAFE-A473-4745-9B71-5CCB90BF88B2}"/>
              </a:ext>
            </a:extLst>
          </p:cNvPr>
          <p:cNvSpPr/>
          <p:nvPr/>
        </p:nvSpPr>
        <p:spPr>
          <a:xfrm rot="16200000">
            <a:off x="5569868" y="3458786"/>
            <a:ext cx="760753" cy="57759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sp>
        <p:nvSpPr>
          <p:cNvPr id="22" name="Arrow: Right 21">
            <a:extLst>
              <a:ext uri="{FF2B5EF4-FFF2-40B4-BE49-F238E27FC236}">
                <a16:creationId xmlns:a16="http://schemas.microsoft.com/office/drawing/2014/main" id="{89B970BA-180D-4BAF-8364-9E64B98F4BE4}"/>
              </a:ext>
            </a:extLst>
          </p:cNvPr>
          <p:cNvSpPr/>
          <p:nvPr/>
        </p:nvSpPr>
        <p:spPr>
          <a:xfrm rot="5400000">
            <a:off x="3700128" y="3684203"/>
            <a:ext cx="553285" cy="57759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Arrow: Right 22">
            <a:extLst>
              <a:ext uri="{FF2B5EF4-FFF2-40B4-BE49-F238E27FC236}">
                <a16:creationId xmlns:a16="http://schemas.microsoft.com/office/drawing/2014/main" id="{AFE256BE-C1E3-4248-A2AB-51242FD0AFE5}"/>
              </a:ext>
            </a:extLst>
          </p:cNvPr>
          <p:cNvSpPr/>
          <p:nvPr/>
        </p:nvSpPr>
        <p:spPr>
          <a:xfrm rot="5400000">
            <a:off x="3719838" y="5008462"/>
            <a:ext cx="553285" cy="577591"/>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lowchart: Decision 23">
            <a:extLst>
              <a:ext uri="{FF2B5EF4-FFF2-40B4-BE49-F238E27FC236}">
                <a16:creationId xmlns:a16="http://schemas.microsoft.com/office/drawing/2014/main" id="{5344CB84-0E4F-4F2D-955C-55D3C7F03DB8}"/>
              </a:ext>
            </a:extLst>
          </p:cNvPr>
          <p:cNvSpPr/>
          <p:nvPr/>
        </p:nvSpPr>
        <p:spPr>
          <a:xfrm>
            <a:off x="2984582" y="6471122"/>
            <a:ext cx="1984375" cy="386878"/>
          </a:xfrm>
          <a:prstGeom prst="flowChartDecisi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43792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3C875-F820-40DC-A4A0-1103BDB7E57E}"/>
              </a:ext>
            </a:extLst>
          </p:cNvPr>
          <p:cNvSpPr txBox="1"/>
          <p:nvPr/>
        </p:nvSpPr>
        <p:spPr>
          <a:xfrm>
            <a:off x="3945190" y="841872"/>
            <a:ext cx="4386010" cy="769441"/>
          </a:xfrm>
          <a:prstGeom prst="rect">
            <a:avLst/>
          </a:prstGeom>
          <a:noFill/>
        </p:spPr>
        <p:txBody>
          <a:bodyPr wrap="square" rtlCol="0">
            <a:spAutoFit/>
          </a:bodyPr>
          <a:lstStyle/>
          <a:p>
            <a:r>
              <a:rPr lang="en-US" sz="4400" dirty="0">
                <a:ln>
                  <a:solidFill>
                    <a:schemeClr val="bg2">
                      <a:lumMod val="75000"/>
                      <a:alpha val="72000"/>
                    </a:schemeClr>
                  </a:solidFill>
                </a:ln>
              </a:rPr>
              <a:t>Program Functions</a:t>
            </a:r>
          </a:p>
        </p:txBody>
      </p:sp>
      <p:sp>
        <p:nvSpPr>
          <p:cNvPr id="5" name="TextBox 4">
            <a:extLst>
              <a:ext uri="{FF2B5EF4-FFF2-40B4-BE49-F238E27FC236}">
                <a16:creationId xmlns:a16="http://schemas.microsoft.com/office/drawing/2014/main" id="{E6A033EF-DD2B-472F-87F6-2D390829B741}"/>
              </a:ext>
            </a:extLst>
          </p:cNvPr>
          <p:cNvSpPr txBox="1"/>
          <p:nvPr/>
        </p:nvSpPr>
        <p:spPr>
          <a:xfrm>
            <a:off x="1828800" y="1927516"/>
            <a:ext cx="8571489" cy="3970318"/>
          </a:xfrm>
          <a:prstGeom prst="rect">
            <a:avLst/>
          </a:prstGeom>
          <a:solidFill>
            <a:schemeClr val="tx1">
              <a:alpha val="24000"/>
            </a:schemeClr>
          </a:solidFill>
        </p:spPr>
        <p:txBody>
          <a:bodyPr wrap="square" rtlCol="0">
            <a:spAutoFit/>
          </a:bodyPr>
          <a:lstStyle/>
          <a:p>
            <a:pPr marL="457200" indent="-457200">
              <a:buFont typeface="Arial" panose="020B0604020202020204" pitchFamily="34" charset="0"/>
              <a:buChar char="•"/>
            </a:pPr>
            <a:r>
              <a:rPr lang="en-US" sz="2800" dirty="0" err="1">
                <a:ln w="9525">
                  <a:noFill/>
                </a:ln>
                <a:solidFill>
                  <a:schemeClr val="bg2"/>
                </a:solidFill>
              </a:rPr>
              <a:t>Main_Menu</a:t>
            </a:r>
            <a:r>
              <a:rPr lang="en-US" sz="2800" dirty="0">
                <a:ln w="9525">
                  <a:noFill/>
                </a:ln>
                <a:solidFill>
                  <a:schemeClr val="bg2"/>
                </a:solidFill>
              </a:rPr>
              <a:t>();</a:t>
            </a:r>
          </a:p>
          <a:p>
            <a:r>
              <a:rPr lang="en-US" sz="2800" dirty="0">
                <a:ln w="9525">
                  <a:noFill/>
                </a:ln>
                <a:solidFill>
                  <a:schemeClr val="bg2"/>
                </a:solidFill>
              </a:rPr>
              <a:t>This function displays the main menu that asks the user to choose how he want to sort the students data then asks him which operation he want to do (insert student – delete student –print Student list-edit specific student data – update CS scores for all the students  )</a:t>
            </a:r>
          </a:p>
          <a:p>
            <a:pPr marL="457200" indent="-457200">
              <a:buFont typeface="Arial" panose="020B0604020202020204" pitchFamily="34" charset="0"/>
              <a:buChar char="•"/>
            </a:pPr>
            <a:r>
              <a:rPr lang="en-US" sz="2800" dirty="0" err="1">
                <a:ln w="9525">
                  <a:noFill/>
                </a:ln>
                <a:solidFill>
                  <a:schemeClr val="bg2"/>
                </a:solidFill>
              </a:rPr>
              <a:t>Create_School</a:t>
            </a:r>
            <a:r>
              <a:rPr lang="en-US" sz="2800" dirty="0">
                <a:ln w="9525">
                  <a:noFill/>
                </a:ln>
                <a:solidFill>
                  <a:schemeClr val="bg2"/>
                </a:solidFill>
              </a:rPr>
              <a:t>()</a:t>
            </a:r>
          </a:p>
          <a:p>
            <a:r>
              <a:rPr lang="en-US" sz="2800" dirty="0">
                <a:ln w="9525">
                  <a:noFill/>
                </a:ln>
                <a:solidFill>
                  <a:schemeClr val="bg2"/>
                </a:solidFill>
              </a:rPr>
              <a:t> This function initialize the List in which student data will be added</a:t>
            </a:r>
          </a:p>
        </p:txBody>
      </p:sp>
    </p:spTree>
    <p:extLst>
      <p:ext uri="{BB962C8B-B14F-4D97-AF65-F5344CB8AC3E}">
        <p14:creationId xmlns:p14="http://schemas.microsoft.com/office/powerpoint/2010/main" val="1988727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E9C09A-EAE9-4E50-9709-349FBA65C05E}"/>
              </a:ext>
            </a:extLst>
          </p:cNvPr>
          <p:cNvSpPr txBox="1"/>
          <p:nvPr/>
        </p:nvSpPr>
        <p:spPr>
          <a:xfrm>
            <a:off x="3945190" y="841872"/>
            <a:ext cx="4386010" cy="769441"/>
          </a:xfrm>
          <a:prstGeom prst="rect">
            <a:avLst/>
          </a:prstGeom>
          <a:noFill/>
        </p:spPr>
        <p:txBody>
          <a:bodyPr wrap="square" rtlCol="0">
            <a:spAutoFit/>
          </a:bodyPr>
          <a:lstStyle/>
          <a:p>
            <a:r>
              <a:rPr lang="en-US" sz="4400" dirty="0">
                <a:ln>
                  <a:solidFill>
                    <a:schemeClr val="bg2">
                      <a:lumMod val="75000"/>
                      <a:alpha val="72000"/>
                    </a:schemeClr>
                  </a:solidFill>
                </a:ln>
              </a:rPr>
              <a:t>Program Functions</a:t>
            </a:r>
          </a:p>
        </p:txBody>
      </p:sp>
      <p:sp>
        <p:nvSpPr>
          <p:cNvPr id="5" name="TextBox 4">
            <a:extLst>
              <a:ext uri="{FF2B5EF4-FFF2-40B4-BE49-F238E27FC236}">
                <a16:creationId xmlns:a16="http://schemas.microsoft.com/office/drawing/2014/main" id="{9B018C1B-ADA8-4F5D-9A32-AC4A4DB1FFDA}"/>
              </a:ext>
            </a:extLst>
          </p:cNvPr>
          <p:cNvSpPr txBox="1"/>
          <p:nvPr/>
        </p:nvSpPr>
        <p:spPr>
          <a:xfrm>
            <a:off x="1828800" y="1927516"/>
            <a:ext cx="8571489" cy="3539430"/>
          </a:xfrm>
          <a:prstGeom prst="rect">
            <a:avLst/>
          </a:prstGeom>
          <a:solidFill>
            <a:schemeClr val="tx1">
              <a:alpha val="24000"/>
            </a:schemeClr>
          </a:solidFill>
        </p:spPr>
        <p:txBody>
          <a:bodyPr wrap="square" rtlCol="0">
            <a:spAutoFit/>
          </a:bodyPr>
          <a:lstStyle/>
          <a:p>
            <a:pPr marL="457200" indent="-457200">
              <a:buFont typeface="Arial" panose="020B0604020202020204" pitchFamily="34" charset="0"/>
              <a:buChar char="•"/>
            </a:pPr>
            <a:r>
              <a:rPr lang="en-US" sz="2800" dirty="0" err="1">
                <a:ln w="9525">
                  <a:noFill/>
                </a:ln>
                <a:solidFill>
                  <a:schemeClr val="bg2"/>
                </a:solidFill>
              </a:rPr>
              <a:t>New_Student_Name</a:t>
            </a:r>
            <a:r>
              <a:rPr lang="en-US" sz="2800" dirty="0">
                <a:ln w="9525">
                  <a:noFill/>
                </a:ln>
                <a:solidFill>
                  <a:schemeClr val="bg2"/>
                </a:solidFill>
              </a:rPr>
              <a:t>()</a:t>
            </a:r>
          </a:p>
          <a:p>
            <a:r>
              <a:rPr lang="en-US" sz="2800" dirty="0">
                <a:ln w="9525">
                  <a:noFill/>
                </a:ln>
                <a:solidFill>
                  <a:schemeClr val="bg2"/>
                </a:solidFill>
              </a:rPr>
              <a:t>This function takes the student data from the user </a:t>
            </a:r>
          </a:p>
          <a:p>
            <a:r>
              <a:rPr lang="en-US" sz="2800" dirty="0">
                <a:ln w="9525">
                  <a:noFill/>
                </a:ln>
                <a:solidFill>
                  <a:schemeClr val="bg2"/>
                </a:solidFill>
              </a:rPr>
              <a:t>(Name, ID , Phone Number , Birth Date ,CS score)</a:t>
            </a:r>
          </a:p>
          <a:p>
            <a:r>
              <a:rPr lang="en-US" sz="2800" dirty="0">
                <a:ln w="9525">
                  <a:noFill/>
                </a:ln>
                <a:solidFill>
                  <a:schemeClr val="bg2"/>
                </a:solidFill>
              </a:rPr>
              <a:t>And insert it to the Linked List sorted by Name</a:t>
            </a:r>
          </a:p>
          <a:p>
            <a:pPr marL="457200" indent="-457200">
              <a:buFont typeface="Arial" panose="020B0604020202020204" pitchFamily="34" charset="0"/>
              <a:buChar char="•"/>
            </a:pPr>
            <a:r>
              <a:rPr lang="en-US" sz="2800" dirty="0" err="1">
                <a:ln w="9525">
                  <a:noFill/>
                </a:ln>
                <a:solidFill>
                  <a:schemeClr val="bg2"/>
                </a:solidFill>
              </a:rPr>
              <a:t>New_Student_ID</a:t>
            </a:r>
            <a:r>
              <a:rPr lang="en-US" sz="2800" dirty="0">
                <a:ln w="9525">
                  <a:noFill/>
                </a:ln>
                <a:solidFill>
                  <a:schemeClr val="bg2"/>
                </a:solidFill>
              </a:rPr>
              <a:t>()</a:t>
            </a:r>
          </a:p>
          <a:p>
            <a:r>
              <a:rPr lang="en-US" sz="2800" dirty="0">
                <a:ln w="9525">
                  <a:noFill/>
                </a:ln>
                <a:solidFill>
                  <a:schemeClr val="bg2"/>
                </a:solidFill>
              </a:rPr>
              <a:t>This function takes the student data from the user </a:t>
            </a:r>
          </a:p>
          <a:p>
            <a:r>
              <a:rPr lang="en-US" sz="2800" dirty="0">
                <a:ln w="9525">
                  <a:noFill/>
                </a:ln>
                <a:solidFill>
                  <a:schemeClr val="bg2"/>
                </a:solidFill>
              </a:rPr>
              <a:t>(Name, ID , Phone Number , Birth Date ,CS score)</a:t>
            </a:r>
          </a:p>
          <a:p>
            <a:r>
              <a:rPr lang="en-US" sz="2800" dirty="0">
                <a:ln w="9525">
                  <a:noFill/>
                </a:ln>
                <a:solidFill>
                  <a:schemeClr val="bg2"/>
                </a:solidFill>
              </a:rPr>
              <a:t>And insert it to the Linked List sorted by ID</a:t>
            </a:r>
          </a:p>
        </p:txBody>
      </p:sp>
    </p:spTree>
    <p:extLst>
      <p:ext uri="{BB962C8B-B14F-4D97-AF65-F5344CB8AC3E}">
        <p14:creationId xmlns:p14="http://schemas.microsoft.com/office/powerpoint/2010/main" val="3153894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680D22-5274-4E01-ACD0-1D7FF9A6816A}"/>
              </a:ext>
            </a:extLst>
          </p:cNvPr>
          <p:cNvSpPr txBox="1"/>
          <p:nvPr/>
        </p:nvSpPr>
        <p:spPr>
          <a:xfrm>
            <a:off x="3945190" y="841872"/>
            <a:ext cx="4386010" cy="769441"/>
          </a:xfrm>
          <a:prstGeom prst="rect">
            <a:avLst/>
          </a:prstGeom>
          <a:noFill/>
        </p:spPr>
        <p:txBody>
          <a:bodyPr wrap="square" rtlCol="0">
            <a:spAutoFit/>
          </a:bodyPr>
          <a:lstStyle/>
          <a:p>
            <a:r>
              <a:rPr lang="en-US" sz="4400" dirty="0">
                <a:ln>
                  <a:solidFill>
                    <a:schemeClr val="bg2">
                      <a:lumMod val="75000"/>
                      <a:alpha val="72000"/>
                    </a:schemeClr>
                  </a:solidFill>
                </a:ln>
              </a:rPr>
              <a:t>Program Functions</a:t>
            </a:r>
          </a:p>
        </p:txBody>
      </p:sp>
      <p:sp>
        <p:nvSpPr>
          <p:cNvPr id="5" name="TextBox 4">
            <a:extLst>
              <a:ext uri="{FF2B5EF4-FFF2-40B4-BE49-F238E27FC236}">
                <a16:creationId xmlns:a16="http://schemas.microsoft.com/office/drawing/2014/main" id="{06A458FC-EFC4-4E65-9CE0-D4474BAAD7CF}"/>
              </a:ext>
            </a:extLst>
          </p:cNvPr>
          <p:cNvSpPr txBox="1"/>
          <p:nvPr/>
        </p:nvSpPr>
        <p:spPr>
          <a:xfrm>
            <a:off x="1828800" y="1927516"/>
            <a:ext cx="8571489" cy="3970318"/>
          </a:xfrm>
          <a:prstGeom prst="rect">
            <a:avLst/>
          </a:prstGeom>
          <a:solidFill>
            <a:schemeClr val="tx1">
              <a:alpha val="24000"/>
            </a:schemeClr>
          </a:solidFill>
        </p:spPr>
        <p:txBody>
          <a:bodyPr wrap="square" rtlCol="0">
            <a:spAutoFit/>
          </a:bodyPr>
          <a:lstStyle/>
          <a:p>
            <a:pPr marL="457200" indent="-457200">
              <a:buFont typeface="Arial" panose="020B0604020202020204" pitchFamily="34" charset="0"/>
              <a:buChar char="•"/>
            </a:pPr>
            <a:r>
              <a:rPr lang="en-US" sz="2800" dirty="0" err="1">
                <a:ln w="9525">
                  <a:noFill/>
                </a:ln>
                <a:solidFill>
                  <a:schemeClr val="bg2"/>
                </a:solidFill>
              </a:rPr>
              <a:t>Student_List</a:t>
            </a:r>
            <a:r>
              <a:rPr lang="en-US" sz="2800" dirty="0">
                <a:ln w="9525">
                  <a:noFill/>
                </a:ln>
                <a:solidFill>
                  <a:schemeClr val="bg2"/>
                </a:solidFill>
              </a:rPr>
              <a:t>()</a:t>
            </a:r>
          </a:p>
          <a:p>
            <a:r>
              <a:rPr lang="en-US" sz="2800" dirty="0">
                <a:ln w="9525">
                  <a:noFill/>
                </a:ln>
                <a:solidFill>
                  <a:schemeClr val="bg2"/>
                </a:solidFill>
              </a:rPr>
              <a:t>This function prints the data of each student in the list which was sorted previously according to the user’s will</a:t>
            </a:r>
          </a:p>
          <a:p>
            <a:pPr marL="457200" indent="-457200">
              <a:buFont typeface="Arial" panose="020B0604020202020204" pitchFamily="34" charset="0"/>
              <a:buChar char="•"/>
            </a:pPr>
            <a:r>
              <a:rPr lang="en-US" sz="2800" dirty="0" err="1">
                <a:ln w="9525">
                  <a:noFill/>
                </a:ln>
                <a:solidFill>
                  <a:schemeClr val="bg2"/>
                </a:solidFill>
              </a:rPr>
              <a:t>Delete_Student</a:t>
            </a:r>
            <a:r>
              <a:rPr lang="en-US" sz="2800" dirty="0">
                <a:ln w="9525">
                  <a:noFill/>
                </a:ln>
                <a:solidFill>
                  <a:schemeClr val="bg2"/>
                </a:solidFill>
              </a:rPr>
              <a:t>()</a:t>
            </a:r>
          </a:p>
          <a:p>
            <a:r>
              <a:rPr lang="en-US" sz="2800" dirty="0">
                <a:ln w="9525">
                  <a:noFill/>
                </a:ln>
                <a:solidFill>
                  <a:schemeClr val="bg2"/>
                </a:solidFill>
              </a:rPr>
              <a:t>This function takes the student ID from the user and removes it from the List</a:t>
            </a:r>
          </a:p>
          <a:p>
            <a:pPr marL="457200" indent="-457200">
              <a:buFont typeface="Arial" panose="020B0604020202020204" pitchFamily="34" charset="0"/>
              <a:buChar char="•"/>
            </a:pPr>
            <a:r>
              <a:rPr lang="en-US" sz="2800" dirty="0" err="1">
                <a:ln w="9525">
                  <a:noFill/>
                </a:ln>
                <a:solidFill>
                  <a:schemeClr val="bg2"/>
                </a:solidFill>
              </a:rPr>
              <a:t>Student_Edit</a:t>
            </a:r>
            <a:r>
              <a:rPr lang="en-US" sz="2800" dirty="0">
                <a:ln w="9525">
                  <a:noFill/>
                </a:ln>
                <a:solidFill>
                  <a:schemeClr val="bg2"/>
                </a:solidFill>
              </a:rPr>
              <a:t>()</a:t>
            </a:r>
          </a:p>
          <a:p>
            <a:r>
              <a:rPr lang="en-US" sz="2800" dirty="0">
                <a:ln w="9525">
                  <a:noFill/>
                </a:ln>
                <a:solidFill>
                  <a:schemeClr val="bg2"/>
                </a:solidFill>
              </a:rPr>
              <a:t>This function takes the student ID from the user then asks him what he which kid of data to edit then edit it in the list </a:t>
            </a:r>
          </a:p>
        </p:txBody>
      </p:sp>
    </p:spTree>
    <p:extLst>
      <p:ext uri="{BB962C8B-B14F-4D97-AF65-F5344CB8AC3E}">
        <p14:creationId xmlns:p14="http://schemas.microsoft.com/office/powerpoint/2010/main" val="2676411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191174-5722-462A-A46F-37773C00E02E}"/>
              </a:ext>
            </a:extLst>
          </p:cNvPr>
          <p:cNvSpPr txBox="1"/>
          <p:nvPr/>
        </p:nvSpPr>
        <p:spPr>
          <a:xfrm>
            <a:off x="3926645" y="841872"/>
            <a:ext cx="4386010" cy="769441"/>
          </a:xfrm>
          <a:prstGeom prst="rect">
            <a:avLst/>
          </a:prstGeom>
          <a:noFill/>
        </p:spPr>
        <p:txBody>
          <a:bodyPr wrap="square" rtlCol="0">
            <a:spAutoFit/>
          </a:bodyPr>
          <a:lstStyle/>
          <a:p>
            <a:r>
              <a:rPr lang="en-US" sz="4400" dirty="0">
                <a:ln>
                  <a:solidFill>
                    <a:schemeClr val="bg2">
                      <a:lumMod val="75000"/>
                      <a:alpha val="72000"/>
                    </a:schemeClr>
                  </a:solidFill>
                </a:ln>
              </a:rPr>
              <a:t>Program Functions</a:t>
            </a:r>
          </a:p>
        </p:txBody>
      </p:sp>
      <p:sp>
        <p:nvSpPr>
          <p:cNvPr id="5" name="TextBox 4">
            <a:extLst>
              <a:ext uri="{FF2B5EF4-FFF2-40B4-BE49-F238E27FC236}">
                <a16:creationId xmlns:a16="http://schemas.microsoft.com/office/drawing/2014/main" id="{CF5AF950-0447-44F8-98A3-FAE74EDC08A4}"/>
              </a:ext>
            </a:extLst>
          </p:cNvPr>
          <p:cNvSpPr txBox="1"/>
          <p:nvPr/>
        </p:nvSpPr>
        <p:spPr>
          <a:xfrm>
            <a:off x="1810255" y="1927516"/>
            <a:ext cx="8571489" cy="3108543"/>
          </a:xfrm>
          <a:prstGeom prst="rect">
            <a:avLst/>
          </a:prstGeom>
          <a:solidFill>
            <a:schemeClr val="tx1">
              <a:alpha val="24000"/>
            </a:schemeClr>
          </a:solidFill>
        </p:spPr>
        <p:txBody>
          <a:bodyPr wrap="square" rtlCol="0">
            <a:spAutoFit/>
          </a:bodyPr>
          <a:lstStyle/>
          <a:p>
            <a:pPr marL="457200" indent="-457200">
              <a:buFont typeface="Arial" panose="020B0604020202020204" pitchFamily="34" charset="0"/>
              <a:buChar char="•"/>
            </a:pPr>
            <a:r>
              <a:rPr lang="en-US" sz="2800" dirty="0" err="1">
                <a:ln w="9525">
                  <a:noFill/>
                </a:ln>
                <a:solidFill>
                  <a:schemeClr val="bg2"/>
                </a:solidFill>
              </a:rPr>
              <a:t>isEmpty</a:t>
            </a:r>
            <a:r>
              <a:rPr lang="en-US" sz="2800" dirty="0">
                <a:ln w="9525">
                  <a:noFill/>
                </a:ln>
                <a:solidFill>
                  <a:schemeClr val="bg2"/>
                </a:solidFill>
              </a:rPr>
              <a:t>()</a:t>
            </a:r>
          </a:p>
          <a:p>
            <a:r>
              <a:rPr lang="en-US" sz="2800" dirty="0">
                <a:ln w="9525">
                  <a:noFill/>
                </a:ln>
                <a:solidFill>
                  <a:schemeClr val="bg2"/>
                </a:solidFill>
              </a:rPr>
              <a:t>This function Checks if the list is empty</a:t>
            </a:r>
          </a:p>
          <a:p>
            <a:pPr marL="457200" indent="-457200">
              <a:buFont typeface="Arial" panose="020B0604020202020204" pitchFamily="34" charset="0"/>
              <a:buChar char="•"/>
            </a:pPr>
            <a:r>
              <a:rPr lang="en-US" sz="2800" dirty="0" err="1">
                <a:ln w="9525">
                  <a:noFill/>
                </a:ln>
                <a:solidFill>
                  <a:schemeClr val="bg2"/>
                </a:solidFill>
              </a:rPr>
              <a:t>List_Size</a:t>
            </a:r>
            <a:r>
              <a:rPr lang="en-US" sz="2800" dirty="0">
                <a:ln w="9525">
                  <a:noFill/>
                </a:ln>
                <a:solidFill>
                  <a:schemeClr val="bg2"/>
                </a:solidFill>
              </a:rPr>
              <a:t>()</a:t>
            </a:r>
          </a:p>
          <a:p>
            <a:r>
              <a:rPr lang="en-US" sz="2800" dirty="0">
                <a:ln w="9525">
                  <a:noFill/>
                </a:ln>
                <a:solidFill>
                  <a:schemeClr val="bg2"/>
                </a:solidFill>
              </a:rPr>
              <a:t>This function returns List size</a:t>
            </a:r>
          </a:p>
          <a:p>
            <a:pPr marL="457200" indent="-457200">
              <a:buFont typeface="Arial" panose="020B0604020202020204" pitchFamily="34" charset="0"/>
              <a:buChar char="•"/>
            </a:pPr>
            <a:r>
              <a:rPr lang="en-US" sz="2800" dirty="0" err="1">
                <a:ln w="9525">
                  <a:noFill/>
                </a:ln>
                <a:solidFill>
                  <a:schemeClr val="bg2"/>
                </a:solidFill>
              </a:rPr>
              <a:t>Rank_Student</a:t>
            </a:r>
            <a:r>
              <a:rPr lang="en-US" sz="2800" dirty="0">
                <a:ln w="9525">
                  <a:noFill/>
                </a:ln>
                <a:solidFill>
                  <a:schemeClr val="bg2"/>
                </a:solidFill>
              </a:rPr>
              <a:t>()</a:t>
            </a:r>
          </a:p>
          <a:p>
            <a:r>
              <a:rPr lang="en-US" sz="2800" dirty="0">
                <a:ln w="9525">
                  <a:noFill/>
                </a:ln>
                <a:solidFill>
                  <a:schemeClr val="bg2"/>
                </a:solidFill>
              </a:rPr>
              <a:t>This function prints the students names and IDs according to their CS score </a:t>
            </a:r>
          </a:p>
        </p:txBody>
      </p:sp>
    </p:spTree>
    <p:extLst>
      <p:ext uri="{BB962C8B-B14F-4D97-AF65-F5344CB8AC3E}">
        <p14:creationId xmlns:p14="http://schemas.microsoft.com/office/powerpoint/2010/main" val="333076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C18E35-4B90-4353-A0AC-7EC2A78A4A60}"/>
              </a:ext>
            </a:extLst>
          </p:cNvPr>
          <p:cNvSpPr txBox="1"/>
          <p:nvPr/>
        </p:nvSpPr>
        <p:spPr>
          <a:xfrm>
            <a:off x="3926644" y="841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1A88F63B-1D4B-44E9-A652-031EC4896779}"/>
              </a:ext>
            </a:extLst>
          </p:cNvPr>
          <p:cNvSpPr txBox="1"/>
          <p:nvPr/>
        </p:nvSpPr>
        <p:spPr>
          <a:xfrm>
            <a:off x="1810255" y="1927516"/>
            <a:ext cx="8571489" cy="1384995"/>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This program consists of a doubly linked list each node contain a pointer to a struct named Student which contains student data like Name ,ID, etc. </a:t>
            </a:r>
          </a:p>
        </p:txBody>
      </p:sp>
      <p:graphicFrame>
        <p:nvGraphicFramePr>
          <p:cNvPr id="8" name="Diagram 7">
            <a:extLst>
              <a:ext uri="{FF2B5EF4-FFF2-40B4-BE49-F238E27FC236}">
                <a16:creationId xmlns:a16="http://schemas.microsoft.com/office/drawing/2014/main" id="{F4EBBD72-A756-40C9-A3D0-FB1A463EC455}"/>
              </a:ext>
            </a:extLst>
          </p:cNvPr>
          <p:cNvGraphicFramePr/>
          <p:nvPr>
            <p:extLst>
              <p:ext uri="{D42A27DB-BD31-4B8C-83A1-F6EECF244321}">
                <p14:modId xmlns:p14="http://schemas.microsoft.com/office/powerpoint/2010/main" val="3765046213"/>
              </p:ext>
            </p:extLst>
          </p:nvPr>
        </p:nvGraphicFramePr>
        <p:xfrm>
          <a:off x="1000125" y="3545490"/>
          <a:ext cx="9810750" cy="2226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4797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4A4680-FED4-4417-9FA4-15449F8861EE}"/>
              </a:ext>
            </a:extLst>
          </p:cNvPr>
          <p:cNvSpPr txBox="1"/>
          <p:nvPr/>
        </p:nvSpPr>
        <p:spPr>
          <a:xfrm>
            <a:off x="3926644" y="841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98C7EC65-B342-4E1F-8CD9-8AEDB621A5F1}"/>
              </a:ext>
            </a:extLst>
          </p:cNvPr>
          <p:cNvSpPr txBox="1"/>
          <p:nvPr/>
        </p:nvSpPr>
        <p:spPr>
          <a:xfrm>
            <a:off x="1810255" y="1860841"/>
            <a:ext cx="8571489" cy="954107"/>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Struct list node consists of student data and a pointer to the next node and a pointer to the precious node</a:t>
            </a:r>
          </a:p>
        </p:txBody>
      </p:sp>
      <p:graphicFrame>
        <p:nvGraphicFramePr>
          <p:cNvPr id="6" name="Diagram 5">
            <a:extLst>
              <a:ext uri="{FF2B5EF4-FFF2-40B4-BE49-F238E27FC236}">
                <a16:creationId xmlns:a16="http://schemas.microsoft.com/office/drawing/2014/main" id="{5EDE8DDC-8340-4548-AA5C-E227D7B0DDE7}"/>
              </a:ext>
            </a:extLst>
          </p:cNvPr>
          <p:cNvGraphicFramePr/>
          <p:nvPr>
            <p:extLst>
              <p:ext uri="{D42A27DB-BD31-4B8C-83A1-F6EECF244321}">
                <p14:modId xmlns:p14="http://schemas.microsoft.com/office/powerpoint/2010/main" val="3407835434"/>
              </p:ext>
            </p:extLst>
          </p:nvPr>
        </p:nvGraphicFramePr>
        <p:xfrm>
          <a:off x="962025" y="2881623"/>
          <a:ext cx="9810750" cy="2226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Text&#10;&#10;Description automatically generated">
            <a:extLst>
              <a:ext uri="{FF2B5EF4-FFF2-40B4-BE49-F238E27FC236}">
                <a16:creationId xmlns:a16="http://schemas.microsoft.com/office/drawing/2014/main" id="{3428E389-C11C-4382-B313-AD0DE9231FC0}"/>
              </a:ext>
            </a:extLst>
          </p:cNvPr>
          <p:cNvPicPr>
            <a:picLocks noChangeAspect="1"/>
          </p:cNvPicPr>
          <p:nvPr/>
        </p:nvPicPr>
        <p:blipFill>
          <a:blip r:embed="rId7"/>
          <a:stretch>
            <a:fillRect/>
          </a:stretch>
        </p:blipFill>
        <p:spPr>
          <a:xfrm>
            <a:off x="4145356" y="5174958"/>
            <a:ext cx="3444088" cy="1461128"/>
          </a:xfrm>
          <a:prstGeom prst="rect">
            <a:avLst/>
          </a:prstGeom>
        </p:spPr>
      </p:pic>
    </p:spTree>
    <p:extLst>
      <p:ext uri="{BB962C8B-B14F-4D97-AF65-F5344CB8AC3E}">
        <p14:creationId xmlns:p14="http://schemas.microsoft.com/office/powerpoint/2010/main" val="2557241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D8A636-9267-40D8-A5E9-34DB5CB4874F}"/>
              </a:ext>
            </a:extLst>
          </p:cNvPr>
          <p:cNvSpPr txBox="1"/>
          <p:nvPr/>
        </p:nvSpPr>
        <p:spPr>
          <a:xfrm>
            <a:off x="3926644" y="841872"/>
            <a:ext cx="5568337" cy="769441"/>
          </a:xfrm>
          <a:prstGeom prst="rect">
            <a:avLst/>
          </a:prstGeom>
          <a:noFill/>
        </p:spPr>
        <p:txBody>
          <a:bodyPr wrap="square" rtlCol="0">
            <a:spAutoFit/>
          </a:bodyPr>
          <a:lstStyle/>
          <a:p>
            <a:r>
              <a:rPr lang="en-US" sz="4400" dirty="0">
                <a:ln>
                  <a:solidFill>
                    <a:schemeClr val="bg2">
                      <a:lumMod val="75000"/>
                      <a:alpha val="72000"/>
                    </a:schemeClr>
                  </a:solidFill>
                </a:ln>
              </a:rPr>
              <a:t>Program Architecture</a:t>
            </a:r>
          </a:p>
        </p:txBody>
      </p:sp>
      <p:sp>
        <p:nvSpPr>
          <p:cNvPr id="5" name="TextBox 4">
            <a:extLst>
              <a:ext uri="{FF2B5EF4-FFF2-40B4-BE49-F238E27FC236}">
                <a16:creationId xmlns:a16="http://schemas.microsoft.com/office/drawing/2014/main" id="{3F823D60-2EC9-41E8-8A3B-AE1679AF4C06}"/>
              </a:ext>
            </a:extLst>
          </p:cNvPr>
          <p:cNvSpPr txBox="1"/>
          <p:nvPr/>
        </p:nvSpPr>
        <p:spPr>
          <a:xfrm>
            <a:off x="1810255" y="1747502"/>
            <a:ext cx="8571489" cy="1384995"/>
          </a:xfrm>
          <a:prstGeom prst="rect">
            <a:avLst/>
          </a:prstGeom>
          <a:solidFill>
            <a:schemeClr val="tx1">
              <a:alpha val="24000"/>
            </a:schemeClr>
          </a:solidFill>
        </p:spPr>
        <p:txBody>
          <a:bodyPr wrap="square" rtlCol="0">
            <a:spAutoFit/>
          </a:bodyPr>
          <a:lstStyle/>
          <a:p>
            <a:r>
              <a:rPr lang="en-US" sz="2800" dirty="0">
                <a:ln w="9525">
                  <a:noFill/>
                </a:ln>
                <a:solidFill>
                  <a:schemeClr val="bg2"/>
                </a:solidFill>
              </a:rPr>
              <a:t>Struct List is a struct that contains a pointer to the head of the List and a pointer contains a pointer to the tail of the list and an int list size</a:t>
            </a:r>
          </a:p>
        </p:txBody>
      </p:sp>
      <p:graphicFrame>
        <p:nvGraphicFramePr>
          <p:cNvPr id="6" name="Diagram 5">
            <a:extLst>
              <a:ext uri="{FF2B5EF4-FFF2-40B4-BE49-F238E27FC236}">
                <a16:creationId xmlns:a16="http://schemas.microsoft.com/office/drawing/2014/main" id="{B8B73551-AEE9-47B7-BD30-6FFA65DAD428}"/>
              </a:ext>
            </a:extLst>
          </p:cNvPr>
          <p:cNvGraphicFramePr/>
          <p:nvPr>
            <p:extLst>
              <p:ext uri="{D42A27DB-BD31-4B8C-83A1-F6EECF244321}">
                <p14:modId xmlns:p14="http://schemas.microsoft.com/office/powerpoint/2010/main" val="3445358240"/>
              </p:ext>
            </p:extLst>
          </p:nvPr>
        </p:nvGraphicFramePr>
        <p:xfrm>
          <a:off x="962025" y="2881623"/>
          <a:ext cx="9810750" cy="2226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Text&#10;&#10;Description automatically generated">
            <a:extLst>
              <a:ext uri="{FF2B5EF4-FFF2-40B4-BE49-F238E27FC236}">
                <a16:creationId xmlns:a16="http://schemas.microsoft.com/office/drawing/2014/main" id="{5FBA3D7A-6CBC-4008-9133-590D99F3E9C9}"/>
              </a:ext>
            </a:extLst>
          </p:cNvPr>
          <p:cNvPicPr>
            <a:picLocks noChangeAspect="1"/>
          </p:cNvPicPr>
          <p:nvPr/>
        </p:nvPicPr>
        <p:blipFill>
          <a:blip r:embed="rId7"/>
          <a:stretch>
            <a:fillRect/>
          </a:stretch>
        </p:blipFill>
        <p:spPr>
          <a:xfrm>
            <a:off x="4176606" y="5356648"/>
            <a:ext cx="3381588" cy="1318960"/>
          </a:xfrm>
          <a:prstGeom prst="rect">
            <a:avLst/>
          </a:prstGeom>
        </p:spPr>
      </p:pic>
    </p:spTree>
    <p:extLst>
      <p:ext uri="{BB962C8B-B14F-4D97-AF65-F5344CB8AC3E}">
        <p14:creationId xmlns:p14="http://schemas.microsoft.com/office/powerpoint/2010/main" val="5046645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0180edd-3d5b-4ab4-ac86-78b0504f3be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1DD86AA0CF32244A850C24F295CE011" ma:contentTypeVersion="4" ma:contentTypeDescription="Create a new document." ma:contentTypeScope="" ma:versionID="109eb1334b8dcdfa45722fabe637d717">
  <xsd:schema xmlns:xsd="http://www.w3.org/2001/XMLSchema" xmlns:xs="http://www.w3.org/2001/XMLSchema" xmlns:p="http://schemas.microsoft.com/office/2006/metadata/properties" xmlns:ns3="70180edd-3d5b-4ab4-ac86-78b0504f3bef" targetNamespace="http://schemas.microsoft.com/office/2006/metadata/properties" ma:root="true" ma:fieldsID="a80861d530b2cae477f7c9e386ed6482" ns3:_="">
    <xsd:import namespace="70180edd-3d5b-4ab4-ac86-78b0504f3be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180edd-3d5b-4ab4-ac86-78b0504f3b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purl.org/dc/elements/1.1/"/>
    <ds:schemaRef ds:uri="http://www.w3.org/XML/1998/namespace"/>
    <ds:schemaRef ds:uri="http://schemas.microsoft.com/office/2006/documentManagement/types"/>
    <ds:schemaRef ds:uri="http://purl.org/dc/terms/"/>
    <ds:schemaRef ds:uri="70180edd-3d5b-4ab4-ac86-78b0504f3bef"/>
    <ds:schemaRef ds:uri="http://purl.org/dc/dcmitype/"/>
    <ds:schemaRef ds:uri="http://schemas.microsoft.com/office/infopath/2007/PartnerControls"/>
    <ds:schemaRef ds:uri="http://schemas.microsoft.com/office/2006/metadata/properties"/>
    <ds:schemaRef ds:uri="http://schemas.openxmlformats.org/package/2006/metadata/core-properties"/>
  </ds:schemaRefs>
</ds:datastoreItem>
</file>

<file path=customXml/itemProps3.xml><?xml version="1.0" encoding="utf-8"?>
<ds:datastoreItem xmlns:ds="http://schemas.openxmlformats.org/officeDocument/2006/customXml" ds:itemID="{0B9386D6-4888-4618-86A9-C5EEDBA1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180edd-3d5b-4ab4-ac86-78b0504f3b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1795</TotalTime>
  <Words>1386</Words>
  <Application>Microsoft Office PowerPoint</Application>
  <PresentationFormat>Widescreen</PresentationFormat>
  <Paragraphs>143</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Segoe UI Variable Display Light</vt:lpstr>
      <vt:lpstr>Tw Cen MT</vt:lpstr>
      <vt:lpstr>Circuit</vt:lpstr>
      <vt:lpstr>SCHOOL MANAGEMENT SYSTEM Nti dey c and embedded c Module final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MANAGEMENT SYSTEM Nti dey c and embedded c Module final project</dc:title>
  <dc:creator>Hisham Mahmoud Ramzy Al-Sadafy 1701650</dc:creator>
  <cp:lastModifiedBy>Hisham Mahmoud Ramzy Al-Sadafy 1701650</cp:lastModifiedBy>
  <cp:revision>3</cp:revision>
  <dcterms:created xsi:type="dcterms:W3CDTF">2021-09-01T11:32:06Z</dcterms:created>
  <dcterms:modified xsi:type="dcterms:W3CDTF">2021-09-02T17:27:17Z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0x01010021DD86AA0CF32244A850C24F295CE011</vt:lpwstr>
  </property>
</Properties>
</file>